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4a2ad0c7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4a2ad0c7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4a2ad0c7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4a2ad0c7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4a2ad0c7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4a2ad0c7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4a2ad0c7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4a2ad0c7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4a2ad0c7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4a2ad0c7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a2ad0c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a2ad0c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4a2ad0c7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4a2ad0c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4a2ad0c7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4a2ad0c7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4a2ad0c7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4a2ad0c7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4a2ad0c7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4a2ad0c7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4a2ad0c7f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4a2ad0c7f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4a2ad0c7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4a2ad0c7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4a2ad0c7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4a2ad0c7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69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Fluent Python nuggets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4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Some things I have learned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Per Kraulis 2020-05-05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Named tuple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Create a class to hold data only; good for debug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from collections import namedtuple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City = namedtuple("City", "name country")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tokyo = City("Tokyo", "Japan")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print(tokyo)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City(name='Tokyo', country='Japan')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print(tokyo.country)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Japan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print(tokyo[0])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Tokyo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Normalizing strings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Replace non-ASCII characters for simpler lookup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import unicodedata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= "Ångström: 1.23"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print(val)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Ångström: 1.23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nval = ''.join([c for c in unicodedata.normalize("NFKD", val)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        if ord(c) &lt; 128])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print(nval)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Angstrom: 1.23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Context manager, 1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case: To release a resource automatically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with open("inputfile.txt") as infile: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data = infile.read()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open file object is automatically closed at exit from </a:t>
            </a: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with</a:t>
            </a:r>
            <a:r>
              <a:rPr lang="en-GB"/>
              <a:t> block.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Context manager, 2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case: Automatically set timestamp for database update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with DatabaseSaver(record) as saver: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saver.record["name"] = "Per"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The DatabaseSaver does this automatically on exit from with block: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saver.record["timestamp"] = now()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db.save(saver.record)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Contect manager, 3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class DatabaseSaver: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def __init__(self, record):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self.record = record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def __enter__(self):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return self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def __exit__(self, type, value, tb):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if type is None: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    self.record["timestamp"] = now()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    db.save(self.record)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return False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Generators, 1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Kind of like virtual lists: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Produce items only when needed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More memory-efficient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Can be open-ended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Generator expression; looks like list comprehension but with ()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colors = ["black", "white"]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sizes = ["S", "M", "L"]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for tshirt in (f"{c} {s}" for c in colors for s in sizes):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print(tshirt)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Generators, 2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generator function is defined by using </a:t>
            </a: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yield</a:t>
            </a:r>
            <a:r>
              <a:rPr lang="en-GB"/>
              <a:t> instead of </a:t>
            </a: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def countdown(n):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while n &gt; 0: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yield n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n -= 1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yield "liftoff!"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for i in countdown(4):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print(i)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4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3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2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1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liftoff!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Generators, 3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generator function produces a return value when it is called.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Avoids precomputing values; lower memory usage.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Example: Reading a file line by line uses a generator function under the hood.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for line in open("inputfile.txt"):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do_something(line)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Generators, 4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Walk through a list containing lists, recursively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tree = [1, 2, [3, 4], 5, [6, 7, [8, 9, 10]]]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def unravel_tree(t):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for i in t: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if isinstance(i, list):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    yield unravel_tree(i)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else: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    yield i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for i in unravel_tree(tree): print(i)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rPr lang="en-GB"/>
              <a:t>Will it work?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Generators, 5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No!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&lt;generator object unravel_tree at 0x7f38229bef68&gt;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&lt;generator object unravel_tree at 0x7f38229bef68&gt;</a:t>
            </a:r>
            <a:endParaRPr b="1" sz="1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Generators, 6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41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Modify to use </a:t>
            </a: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yield from</a:t>
            </a:r>
            <a:r>
              <a:rPr lang="en-GB"/>
              <a:t>: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def unravel_tree(t):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for i in t: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if isinstance(i, list):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b="1" lang="en-GB" sz="1400" u="sng">
                <a:latin typeface="Courier New"/>
                <a:ea typeface="Courier New"/>
                <a:cs typeface="Courier New"/>
                <a:sym typeface="Courier New"/>
              </a:rPr>
              <a:t>yield from</a:t>
            </a: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unravel_tree(i)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else: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            yield i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That works.:1,2,3,4,...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Sets, 1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Like dictionaries, but only keys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Example: weed out duplicates from a list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tags = ["animal", "monkey", "horse", "Animal", "dog"]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normalized_tags = list(set(t.lower() for t in tags))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Example: alphabetical characters in s string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import string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nonab = </a:t>
            </a: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string.punctuation + " "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latin typeface="Courier New"/>
                <a:ea typeface="Courier New"/>
                <a:cs typeface="Courier New"/>
                <a:sym typeface="Courier New"/>
              </a:rPr>
              <a:t>ab = list(set("This is a string.").difference(nonab))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Sets, 2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Operations creating new sets: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set.intersection(iterable)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set.union(iterable)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set.difference(iterable)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Operations in-place; updates the set: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set.intersection_update(iterable)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set.update(iterable)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>
                <a:latin typeface="Courier New"/>
                <a:ea typeface="Courier New"/>
                <a:cs typeface="Courier New"/>
                <a:sym typeface="Courier New"/>
              </a:rPr>
              <a:t>set.difference_update(iterable)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