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58" r:id="rId2"/>
    <p:sldId id="259" r:id="rId3"/>
    <p:sldId id="267" r:id="rId4"/>
    <p:sldId id="266" r:id="rId5"/>
    <p:sldId id="271" r:id="rId6"/>
    <p:sldId id="265" r:id="rId7"/>
    <p:sldId id="272" r:id="rId8"/>
  </p:sldIdLst>
  <p:sldSz cx="12192000" cy="6858000"/>
  <p:notesSz cx="12192000" cy="6858000"/>
  <p:defaultTex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latin typeface="Arial"/>
        <a:ea typeface="Arial"/>
        <a:cs typeface="Arial"/>
      </a:defRPr>
    </a:lvl1pPr>
    <a:lvl2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latin typeface="Arial"/>
        <a:ea typeface="Arial"/>
        <a:cs typeface="Arial"/>
      </a:defRPr>
    </a:lvl2pPr>
    <a:lvl3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latin typeface="Arial"/>
        <a:ea typeface="Arial"/>
        <a:cs typeface="Arial"/>
      </a:defRPr>
    </a:lvl3pPr>
    <a:lvl4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latin typeface="Arial"/>
        <a:ea typeface="Arial"/>
        <a:cs typeface="Arial"/>
      </a:defRPr>
    </a:lvl4pPr>
    <a:lvl5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latin typeface="Arial"/>
        <a:ea typeface="Arial"/>
        <a:cs typeface="Arial"/>
      </a:defRPr>
    </a:lvl5pPr>
    <a:lvl6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latin typeface="Arial"/>
        <a:ea typeface="Arial"/>
        <a:cs typeface="Arial"/>
      </a:defRPr>
    </a:lvl6pPr>
    <a:lvl7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latin typeface="Arial"/>
        <a:ea typeface="Arial"/>
        <a:cs typeface="Arial"/>
      </a:defRPr>
    </a:lvl7pPr>
    <a:lvl8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latin typeface="Arial"/>
        <a:ea typeface="Arial"/>
        <a:cs typeface="Arial"/>
      </a:defRPr>
    </a:lvl8pPr>
    <a:lvl9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latin typeface="Arial"/>
        <a:ea typeface="Arial"/>
        <a:cs typeface="Arial"/>
      </a:defRPr>
    </a:lvl9pPr>
  </p:defaultTextStyle>
  <p:extLst>
    <p:ext uri="{EFAFB233-063F-42B5-8137-9DF3F51BA10A}">
      <p15:sldGuideLst xmlns:p15="http://schemas.microsoft.com/office/powerpoint/2012/main">
        <p15:guide id="1" pos="3840">
          <p15:clr>
            <a:srgbClr val="A4A3A4"/>
          </p15:clr>
        </p15:guide>
        <p15:guide id="2"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789"/>
    <p:restoredTop sz="94665"/>
  </p:normalViewPr>
  <p:slideViewPr>
    <p:cSldViewPr>
      <p:cViewPr varScale="1">
        <p:scale>
          <a:sx n="107" d="100"/>
          <a:sy n="107" d="100"/>
        </p:scale>
        <p:origin x="1112" y="168"/>
      </p:cViewPr>
      <p:guideLst>
        <p:guide pos="384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07D2DF9F-23D3-AF4F-8CD1-848E3B8E6EF9}" type="datetimeFigureOut">
              <a:rPr lang="en-SE" smtClean="0"/>
              <a:t>2024-07-11</a:t>
            </a:fld>
            <a:endParaRPr lang="en-SE"/>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SE"/>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D93D64C6-B910-ED43-A5C8-D8B51B62008E}" type="slidenum">
              <a:rPr lang="en-SE" smtClean="0"/>
              <a:t>‹#›</a:t>
            </a:fld>
            <a:endParaRPr lang="en-SE"/>
          </a:p>
        </p:txBody>
      </p:sp>
    </p:spTree>
    <p:extLst>
      <p:ext uri="{BB962C8B-B14F-4D97-AF65-F5344CB8AC3E}">
        <p14:creationId xmlns:p14="http://schemas.microsoft.com/office/powerpoint/2010/main" val="2427911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E" dirty="0"/>
              <a:t>Originally Swedish COVID-19 Data Portal (first national node of COVID-19 Data Platform (initiated by European Commission, operated by EMBL and partners) </a:t>
            </a:r>
          </a:p>
          <a:p>
            <a:r>
              <a:rPr lang="en-SE" dirty="0"/>
              <a:t>Now first national node of Pathogens Portal network (supporting other nodes in creation of network) </a:t>
            </a:r>
          </a:p>
          <a:p>
            <a:r>
              <a:rPr lang="en-SE" dirty="0"/>
              <a:t>Scope expanded from a focus on COVID-19 upon joining SciLifeLab’s Pandemic Laboratory Preparedness (PLP) program in Jan 2022. </a:t>
            </a:r>
          </a:p>
        </p:txBody>
      </p:sp>
      <p:sp>
        <p:nvSpPr>
          <p:cNvPr id="4" name="Slide Number Placeholder 3"/>
          <p:cNvSpPr>
            <a:spLocks noGrp="1"/>
          </p:cNvSpPr>
          <p:nvPr>
            <p:ph type="sldNum" sz="quarter" idx="5"/>
          </p:nvPr>
        </p:nvSpPr>
        <p:spPr/>
        <p:txBody>
          <a:bodyPr/>
          <a:lstStyle/>
          <a:p>
            <a:fld id="{D93D64C6-B910-ED43-A5C8-D8B51B62008E}" type="slidenum">
              <a:rPr lang="en-SE" smtClean="0"/>
              <a:t>2</a:t>
            </a:fld>
            <a:endParaRPr lang="en-SE"/>
          </a:p>
        </p:txBody>
      </p:sp>
    </p:spTree>
    <p:extLst>
      <p:ext uri="{BB962C8B-B14F-4D97-AF65-F5344CB8AC3E}">
        <p14:creationId xmlns:p14="http://schemas.microsoft.com/office/powerpoint/2010/main" val="592811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E" dirty="0"/>
              <a:t>- Helpdesk is operated with NBIS, around 300 projects supported to date.</a:t>
            </a:r>
          </a:p>
          <a:p>
            <a:r>
              <a:rPr lang="en-SE" dirty="0"/>
              <a:t>- Code has been reused by multiple countries to create national portals (e.g. Estonia, the Netherlands, Norway)</a:t>
            </a:r>
            <a:br>
              <a:rPr lang="en-SE" dirty="0"/>
            </a:br>
            <a:r>
              <a:rPr lang="en-SE" dirty="0"/>
              <a:t>- visualisations code reused by groups to generate promotional material and for vis in papers etc. </a:t>
            </a:r>
            <a:br>
              <a:rPr lang="en-SE" dirty="0"/>
            </a:br>
            <a:r>
              <a:rPr lang="en-SE" dirty="0"/>
              <a:t>- Data highlights are short data-centric articles about research that openly shares data and/or code.</a:t>
            </a:r>
          </a:p>
          <a:p>
            <a:r>
              <a:rPr lang="en-SE" dirty="0"/>
              <a:t>- Database of available data/code – identify publications that involve at least one Swedish coauthour and determine what is shared.</a:t>
            </a:r>
          </a:p>
          <a:p>
            <a:r>
              <a:rPr lang="en-SE" dirty="0"/>
              <a:t>– Biobank sample collection database established and operated together with biobank Sverige/Sweden</a:t>
            </a:r>
          </a:p>
          <a:p>
            <a:r>
              <a:rPr lang="en-SE" dirty="0"/>
              <a:t>- dynamic data dashboards include key information about studies, including how to contact/cite groups and methods used. Data on dashboards updated at regular intervals. Can receive over 200 views per day at present, considerable engagement from the public, who often contact us regarding the interpretation of data.</a:t>
            </a:r>
            <a:br>
              <a:rPr lang="en-SE" dirty="0"/>
            </a:br>
            <a:r>
              <a:rPr lang="en-SE" dirty="0"/>
              <a:t>- dashbboards are perhaps best way to show help with real world issues </a:t>
            </a:r>
          </a:p>
        </p:txBody>
      </p:sp>
      <p:sp>
        <p:nvSpPr>
          <p:cNvPr id="4" name="Slide Number Placeholder 3"/>
          <p:cNvSpPr>
            <a:spLocks noGrp="1"/>
          </p:cNvSpPr>
          <p:nvPr>
            <p:ph type="sldNum" sz="quarter" idx="5"/>
          </p:nvPr>
        </p:nvSpPr>
        <p:spPr/>
        <p:txBody>
          <a:bodyPr/>
          <a:lstStyle/>
          <a:p>
            <a:fld id="{D93D64C6-B910-ED43-A5C8-D8B51B62008E}" type="slidenum">
              <a:rPr lang="en-SE" smtClean="0"/>
              <a:t>3</a:t>
            </a:fld>
            <a:endParaRPr lang="en-SE"/>
          </a:p>
        </p:txBody>
      </p:sp>
    </p:spTree>
    <p:extLst>
      <p:ext uri="{BB962C8B-B14F-4D97-AF65-F5344CB8AC3E}">
        <p14:creationId xmlns:p14="http://schemas.microsoft.com/office/powerpoint/2010/main" val="21355460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userDrawn="1">
  <p:cSld name="Title_with our host unis">
    <p:spTree>
      <p:nvGrpSpPr>
        <p:cNvPr id="1" name=""/>
        <p:cNvGrpSpPr/>
        <p:nvPr/>
      </p:nvGrpSpPr>
      <p:grpSpPr bwMode="auto">
        <a:xfrm>
          <a:off x="0" y="0"/>
          <a:ext cx="0" cy="0"/>
          <a:chOff x="0" y="0"/>
          <a:chExt cx="0" cy="0"/>
        </a:xfrm>
      </p:grpSpPr>
      <p:sp>
        <p:nvSpPr>
          <p:cNvPr id="13" name="Title Text"/>
          <p:cNvSpPr txBox="1">
            <a:spLocks noGrp="1"/>
          </p:cNvSpPr>
          <p:nvPr>
            <p:ph type="title"/>
          </p:nvPr>
        </p:nvSpPr>
        <p:spPr bwMode="auto">
          <a:xfrm>
            <a:off x="1524000" y="1254757"/>
            <a:ext cx="9144000" cy="2255206"/>
          </a:xfrm>
          <a:prstGeom prst="rect">
            <a:avLst/>
          </a:prstGeom>
        </p:spPr>
        <p:txBody>
          <a:bodyPr anchor="b"/>
          <a:lstStyle>
            <a:lvl1pPr>
              <a:defRPr sz="6000"/>
            </a:lvl1pPr>
          </a:lstStyle>
          <a:p>
            <a:pPr>
              <a:defRPr/>
            </a:pPr>
            <a:r>
              <a:t>Title Text</a:t>
            </a:r>
          </a:p>
        </p:txBody>
      </p:sp>
      <p:sp>
        <p:nvSpPr>
          <p:cNvPr id="14" name="Body Level One…"/>
          <p:cNvSpPr txBox="1">
            <a:spLocks noGrp="1"/>
          </p:cNvSpPr>
          <p:nvPr>
            <p:ph type="body" sz="quarter" idx="1"/>
          </p:nvPr>
        </p:nvSpPr>
        <p:spPr bwMode="auto">
          <a:xfrm>
            <a:off x="1524000" y="3602037"/>
            <a:ext cx="9144000" cy="1655765"/>
          </a:xfrm>
          <a:prstGeom prst="rect">
            <a:avLst/>
          </a:prstGeom>
        </p:spPr>
        <p:txBody>
          <a:bodyPr/>
          <a:lstStyle>
            <a:lvl1pPr marL="0" indent="0">
              <a:buSzTx/>
              <a:buFontTx/>
              <a:buNone/>
              <a:defRPr sz="2400"/>
            </a:lvl1pPr>
            <a:lvl2pPr marL="0" indent="0">
              <a:buSzTx/>
              <a:buFontTx/>
              <a:buNone/>
              <a:defRPr sz="2400"/>
            </a:lvl2pPr>
            <a:lvl3pPr marL="0" indent="0">
              <a:buSzTx/>
              <a:buFontTx/>
              <a:buNone/>
              <a:defRPr sz="2400"/>
            </a:lvl3pPr>
            <a:lvl4pPr marL="0" indent="0">
              <a:buSzTx/>
              <a:buFontTx/>
              <a:buNone/>
              <a:defRPr sz="2400"/>
            </a:lvl4pPr>
            <a:lvl5pPr marL="0" indent="0">
              <a:buSzTx/>
              <a:buFontTx/>
              <a:buNone/>
              <a:defRPr sz="2400"/>
            </a:lvl5p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pic>
        <p:nvPicPr>
          <p:cNvPr id="15" name="Picture 9" descr="Picture 9"/>
          <p:cNvPicPr>
            <a:picLocks noChangeAspect="1"/>
          </p:cNvPicPr>
          <p:nvPr/>
        </p:nvPicPr>
        <p:blipFill>
          <a:blip r:embed="rId2"/>
          <a:stretch/>
        </p:blipFill>
        <p:spPr bwMode="auto">
          <a:xfrm>
            <a:off x="8295767" y="486408"/>
            <a:ext cx="3058036" cy="768352"/>
          </a:xfrm>
          <a:prstGeom prst="rect">
            <a:avLst/>
          </a:prstGeom>
          <a:ln w="12700">
            <a:miter lim="400000"/>
          </a:ln>
        </p:spPr>
      </p:pic>
      <p:pic>
        <p:nvPicPr>
          <p:cNvPr id="16" name="Picture 10" descr="Picture 10"/>
          <p:cNvPicPr>
            <a:picLocks noChangeAspect="1"/>
          </p:cNvPicPr>
          <p:nvPr/>
        </p:nvPicPr>
        <p:blipFill>
          <a:blip r:embed="rId3"/>
          <a:stretch/>
        </p:blipFill>
        <p:spPr bwMode="auto">
          <a:xfrm>
            <a:off x="778709" y="486408"/>
            <a:ext cx="3605532" cy="783427"/>
          </a:xfrm>
          <a:prstGeom prst="rect">
            <a:avLst/>
          </a:prstGeom>
          <a:ln w="12700">
            <a:miter lim="400000"/>
          </a:ln>
        </p:spPr>
      </p:pic>
      <p:sp>
        <p:nvSpPr>
          <p:cNvPr id="17" name="Straight Connector 7"/>
          <p:cNvSpPr/>
          <p:nvPr/>
        </p:nvSpPr>
        <p:spPr bwMode="auto">
          <a:xfrm flipH="1" flipV="1">
            <a:off x="-3" y="6811702"/>
            <a:ext cx="12192005" cy="2"/>
          </a:xfrm>
          <a:prstGeom prst="line">
            <a:avLst/>
          </a:prstGeom>
          <a:ln w="101600">
            <a:solidFill>
              <a:schemeClr val="accent1"/>
            </a:solidFill>
            <a:miter/>
          </a:ln>
        </p:spPr>
        <p:txBody>
          <a:bodyPr lIns="45719" rIns="45719"/>
          <a:lstStyle/>
          <a:p>
            <a:pPr>
              <a:defRPr/>
            </a:pPr>
            <a:endParaRPr/>
          </a:p>
        </p:txBody>
      </p:sp>
      <p:sp>
        <p:nvSpPr>
          <p:cNvPr id="18"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userDrawn="1">
  <p:cSld name="One column_no bulletpoints">
    <p:spTree>
      <p:nvGrpSpPr>
        <p:cNvPr id="1" name=""/>
        <p:cNvGrpSpPr/>
        <p:nvPr/>
      </p:nvGrpSpPr>
      <p:grpSpPr bwMode="auto">
        <a:xfrm>
          <a:off x="0" y="0"/>
          <a:ext cx="0" cy="0"/>
          <a:chOff x="0" y="0"/>
          <a:chExt cx="0" cy="0"/>
        </a:xfrm>
      </p:grpSpPr>
      <p:sp>
        <p:nvSpPr>
          <p:cNvPr id="114" name="Body Level One…"/>
          <p:cNvSpPr txBox="1">
            <a:spLocks noGrp="1"/>
          </p:cNvSpPr>
          <p:nvPr>
            <p:ph type="body" idx="1"/>
          </p:nvPr>
        </p:nvSpPr>
        <p:spPr bwMode="auto">
          <a:prstGeom prst="rect">
            <a:avLst/>
          </a:prstGeom>
        </p:spPr>
        <p:txBody>
          <a:bodyPr/>
          <a:lstStyle>
            <a:lvl1pPr marL="0" indent="0">
              <a:buSzTx/>
              <a:buFontTx/>
              <a:buNone/>
            </a:lvl1pPr>
            <a:lvl2pPr marL="0" indent="0">
              <a:buSzTx/>
              <a:buFontTx/>
              <a:buNone/>
            </a:lvl2pPr>
            <a:lvl3pPr marL="0" indent="0">
              <a:buSzTx/>
              <a:buFontTx/>
              <a:buNone/>
            </a:lvl3pPr>
            <a:lvl4pPr marL="0" indent="0">
              <a:buSzTx/>
              <a:buFontTx/>
              <a:buNone/>
            </a:lvl4pPr>
            <a:lvl5pPr marL="0" indent="0">
              <a:buSzTx/>
              <a:buFontTx/>
              <a:buNone/>
            </a:lvl5p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115" name="Title Text"/>
          <p:cNvSpPr txBox="1">
            <a:spLocks noGrp="1"/>
          </p:cNvSpPr>
          <p:nvPr>
            <p:ph type="title"/>
          </p:nvPr>
        </p:nvSpPr>
        <p:spPr bwMode="auto">
          <a:prstGeom prst="rect">
            <a:avLst/>
          </a:prstGeom>
        </p:spPr>
        <p:txBody>
          <a:bodyPr/>
          <a:lstStyle/>
          <a:p>
            <a:pPr>
              <a:defRPr/>
            </a:pPr>
            <a:r>
              <a:t>Title Text</a:t>
            </a:r>
          </a:p>
        </p:txBody>
      </p:sp>
      <p:sp>
        <p:nvSpPr>
          <p:cNvPr id="116"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userDrawn="1">
  <p:cSld name="Two columns">
    <p:spTree>
      <p:nvGrpSpPr>
        <p:cNvPr id="1" name=""/>
        <p:cNvGrpSpPr/>
        <p:nvPr/>
      </p:nvGrpSpPr>
      <p:grpSpPr bwMode="auto">
        <a:xfrm>
          <a:off x="0" y="0"/>
          <a:ext cx="0" cy="0"/>
          <a:chOff x="0" y="0"/>
          <a:chExt cx="0" cy="0"/>
        </a:xfrm>
      </p:grpSpPr>
      <p:sp>
        <p:nvSpPr>
          <p:cNvPr id="123" name="Body Level One…"/>
          <p:cNvSpPr txBox="1">
            <a:spLocks noGrp="1"/>
          </p:cNvSpPr>
          <p:nvPr>
            <p:ph type="body" sz="half" idx="1"/>
          </p:nvPr>
        </p:nvSpPr>
        <p:spPr bwMode="auto">
          <a:xfrm>
            <a:off x="838200" y="1486801"/>
            <a:ext cx="5181600" cy="4690163"/>
          </a:xfrm>
          <a:prstGeom prst="rect">
            <a:avLst/>
          </a:prstGeom>
        </p:spPr>
        <p:txBody>
          <a:body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124" name="Title Text"/>
          <p:cNvSpPr txBox="1">
            <a:spLocks noGrp="1"/>
          </p:cNvSpPr>
          <p:nvPr>
            <p:ph type="title"/>
          </p:nvPr>
        </p:nvSpPr>
        <p:spPr bwMode="auto">
          <a:prstGeom prst="rect">
            <a:avLst/>
          </a:prstGeom>
        </p:spPr>
        <p:txBody>
          <a:bodyPr/>
          <a:lstStyle/>
          <a:p>
            <a:pPr>
              <a:defRPr/>
            </a:pPr>
            <a:r>
              <a:t>Title Text</a:t>
            </a:r>
          </a:p>
        </p:txBody>
      </p:sp>
      <p:sp>
        <p:nvSpPr>
          <p:cNvPr id="125"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userDrawn="1">
  <p:cSld name="Comparison">
    <p:spTree>
      <p:nvGrpSpPr>
        <p:cNvPr id="1" name=""/>
        <p:cNvGrpSpPr/>
        <p:nvPr/>
      </p:nvGrpSpPr>
      <p:grpSpPr bwMode="auto">
        <a:xfrm>
          <a:off x="0" y="0"/>
          <a:ext cx="0" cy="0"/>
          <a:chOff x="0" y="0"/>
          <a:chExt cx="0" cy="0"/>
        </a:xfrm>
      </p:grpSpPr>
      <p:sp>
        <p:nvSpPr>
          <p:cNvPr id="132" name="Body Level One…"/>
          <p:cNvSpPr txBox="1">
            <a:spLocks noGrp="1"/>
          </p:cNvSpPr>
          <p:nvPr>
            <p:ph type="body" sz="quarter" idx="1"/>
          </p:nvPr>
        </p:nvSpPr>
        <p:spPr bwMode="auto">
          <a:xfrm>
            <a:off x="839787" y="1596064"/>
            <a:ext cx="5157790" cy="508200"/>
          </a:xfrm>
          <a:prstGeom prst="rect">
            <a:avLst/>
          </a:prstGeom>
        </p:spPr>
        <p:txBody>
          <a:bodyPr anchor="b"/>
          <a:lstStyle>
            <a:lvl1pPr marL="0" indent="0">
              <a:buSzTx/>
              <a:buFontTx/>
              <a:buNone/>
              <a:defRPr sz="2400" b="1"/>
            </a:lvl1pPr>
            <a:lvl2pPr marL="0" indent="0">
              <a:buSzTx/>
              <a:buFontTx/>
              <a:buNone/>
              <a:defRPr sz="2400" b="1"/>
            </a:lvl2pPr>
            <a:lvl3pPr marL="0" indent="0">
              <a:buSzTx/>
              <a:buFontTx/>
              <a:buNone/>
              <a:defRPr sz="2400" b="1"/>
            </a:lvl3pPr>
            <a:lvl4pPr marL="0" indent="0">
              <a:buSzTx/>
              <a:buFontTx/>
              <a:buNone/>
              <a:defRPr sz="2400" b="1"/>
            </a:lvl4pPr>
            <a:lvl5pPr marL="0" indent="0">
              <a:buSzTx/>
              <a:buFontTx/>
              <a:buNone/>
              <a:defRPr sz="2400" b="1"/>
            </a:lvl5p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133" name="Text Placeholder 4"/>
          <p:cNvSpPr>
            <a:spLocks noGrp="1"/>
          </p:cNvSpPr>
          <p:nvPr>
            <p:ph type="body" sz="quarter" idx="21"/>
          </p:nvPr>
        </p:nvSpPr>
        <p:spPr bwMode="auto">
          <a:xfrm>
            <a:off x="6172200" y="1596064"/>
            <a:ext cx="5183188" cy="508201"/>
          </a:xfrm>
          <a:prstGeom prst="rect">
            <a:avLst/>
          </a:prstGeom>
        </p:spPr>
        <p:txBody>
          <a:bodyPr anchor="b"/>
          <a:lstStyle/>
          <a:p>
            <a:pPr>
              <a:defRPr/>
            </a:pPr>
            <a:endParaRPr/>
          </a:p>
        </p:txBody>
      </p:sp>
      <p:sp>
        <p:nvSpPr>
          <p:cNvPr id="134" name="Title Text"/>
          <p:cNvSpPr txBox="1">
            <a:spLocks noGrp="1"/>
          </p:cNvSpPr>
          <p:nvPr>
            <p:ph type="title"/>
          </p:nvPr>
        </p:nvSpPr>
        <p:spPr bwMode="auto">
          <a:prstGeom prst="rect">
            <a:avLst/>
          </a:prstGeom>
        </p:spPr>
        <p:txBody>
          <a:bodyPr/>
          <a:lstStyle/>
          <a:p>
            <a:pPr>
              <a:defRPr/>
            </a:pPr>
            <a:r>
              <a:t>Title Text</a:t>
            </a:r>
          </a:p>
        </p:txBody>
      </p:sp>
      <p:sp>
        <p:nvSpPr>
          <p:cNvPr id="135"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userDrawn="1">
  <p:cSld name="Two columns_with picture">
    <p:spTree>
      <p:nvGrpSpPr>
        <p:cNvPr id="1" name=""/>
        <p:cNvGrpSpPr/>
        <p:nvPr/>
      </p:nvGrpSpPr>
      <p:grpSpPr bwMode="auto">
        <a:xfrm>
          <a:off x="0" y="0"/>
          <a:ext cx="0" cy="0"/>
          <a:chOff x="0" y="0"/>
          <a:chExt cx="0" cy="0"/>
        </a:xfrm>
      </p:grpSpPr>
      <p:sp>
        <p:nvSpPr>
          <p:cNvPr id="142" name="Title Text"/>
          <p:cNvSpPr txBox="1">
            <a:spLocks noGrp="1"/>
          </p:cNvSpPr>
          <p:nvPr>
            <p:ph type="title"/>
          </p:nvPr>
        </p:nvSpPr>
        <p:spPr bwMode="auto">
          <a:prstGeom prst="rect">
            <a:avLst/>
          </a:prstGeom>
        </p:spPr>
        <p:txBody>
          <a:bodyPr/>
          <a:lstStyle/>
          <a:p>
            <a:pPr>
              <a:defRPr/>
            </a:pPr>
            <a:r>
              <a:t>Title Text</a:t>
            </a:r>
          </a:p>
        </p:txBody>
      </p:sp>
      <p:sp>
        <p:nvSpPr>
          <p:cNvPr id="143" name="Body Level One…"/>
          <p:cNvSpPr txBox="1">
            <a:spLocks noGrp="1"/>
          </p:cNvSpPr>
          <p:nvPr>
            <p:ph type="body" sz="quarter" idx="1"/>
          </p:nvPr>
        </p:nvSpPr>
        <p:spPr bwMode="auto">
          <a:xfrm>
            <a:off x="838200" y="1590260"/>
            <a:ext cx="3145016" cy="4586702"/>
          </a:xfrm>
          <a:prstGeom prst="rect">
            <a:avLst/>
          </a:prstGeom>
        </p:spPr>
        <p:txBody>
          <a:bodyPr/>
          <a:lstStyle>
            <a:lvl1pPr>
              <a:defRPr sz="2400"/>
            </a:lvl1pPr>
            <a:lvl2pPr marL="706579" indent="-249379">
              <a:defRPr sz="2400"/>
            </a:lvl2pPr>
            <a:lvl3pPr marL="1188719" indent="-274319">
              <a:defRPr sz="2400"/>
            </a:lvl3pPr>
            <a:lvl4pPr marL="1676400" indent="-304800">
              <a:defRPr sz="2400"/>
            </a:lvl4pPr>
            <a:lvl5pPr marL="2133600" indent="-304800">
              <a:defRPr sz="2400"/>
            </a:lvl5p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144" name="Picture Placeholder 13"/>
          <p:cNvSpPr>
            <a:spLocks noGrp="1"/>
          </p:cNvSpPr>
          <p:nvPr>
            <p:ph type="pic" sz="quarter" idx="21"/>
          </p:nvPr>
        </p:nvSpPr>
        <p:spPr bwMode="auto">
          <a:xfrm>
            <a:off x="8153399" y="1587085"/>
            <a:ext cx="3148598" cy="4586703"/>
          </a:xfrm>
          <a:prstGeom prst="rect">
            <a:avLst/>
          </a:prstGeom>
        </p:spPr>
        <p:txBody>
          <a:bodyPr lIns="91439" tIns="45719" rIns="91439" bIns="45719">
            <a:noAutofit/>
          </a:bodyPr>
          <a:lstStyle/>
          <a:p>
            <a:pPr>
              <a:defRPr/>
            </a:pPr>
            <a:endParaRPr/>
          </a:p>
        </p:txBody>
      </p:sp>
      <p:sp>
        <p:nvSpPr>
          <p:cNvPr id="145"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userDrawn="1">
  <p:cSld name="Three columns">
    <p:spTree>
      <p:nvGrpSpPr>
        <p:cNvPr id="1" name=""/>
        <p:cNvGrpSpPr/>
        <p:nvPr/>
      </p:nvGrpSpPr>
      <p:grpSpPr bwMode="auto">
        <a:xfrm>
          <a:off x="0" y="0"/>
          <a:ext cx="0" cy="0"/>
          <a:chOff x="0" y="0"/>
          <a:chExt cx="0" cy="0"/>
        </a:xfrm>
      </p:grpSpPr>
      <p:sp>
        <p:nvSpPr>
          <p:cNvPr id="152" name="Body Level One…"/>
          <p:cNvSpPr txBox="1">
            <a:spLocks noGrp="1"/>
          </p:cNvSpPr>
          <p:nvPr>
            <p:ph type="body" sz="quarter" idx="1"/>
          </p:nvPr>
        </p:nvSpPr>
        <p:spPr bwMode="auto">
          <a:xfrm>
            <a:off x="990571" y="1709532"/>
            <a:ext cx="3047421" cy="4269643"/>
          </a:xfrm>
          <a:prstGeom prst="rect">
            <a:avLst/>
          </a:prstGeom>
          <a:solidFill>
            <a:schemeClr val="accent5"/>
          </a:solidFill>
          <a:ln w="254000">
            <a:solidFill>
              <a:schemeClr val="accent5"/>
            </a:solidFill>
            <a:miter lim="800000"/>
          </a:ln>
        </p:spPr>
        <p:txBody>
          <a:body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153" name="Title Text"/>
          <p:cNvSpPr txBox="1">
            <a:spLocks noGrp="1"/>
          </p:cNvSpPr>
          <p:nvPr>
            <p:ph type="title"/>
          </p:nvPr>
        </p:nvSpPr>
        <p:spPr bwMode="auto">
          <a:prstGeom prst="rect">
            <a:avLst/>
          </a:prstGeom>
        </p:spPr>
        <p:txBody>
          <a:bodyPr/>
          <a:lstStyle/>
          <a:p>
            <a:pPr>
              <a:defRPr/>
            </a:pPr>
            <a:r>
              <a:t>Title Text</a:t>
            </a:r>
          </a:p>
        </p:txBody>
      </p:sp>
      <p:sp>
        <p:nvSpPr>
          <p:cNvPr id="154"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userDrawn="1">
  <p:cSld name="Six pictures">
    <p:spTree>
      <p:nvGrpSpPr>
        <p:cNvPr id="1" name=""/>
        <p:cNvGrpSpPr/>
        <p:nvPr/>
      </p:nvGrpSpPr>
      <p:grpSpPr bwMode="auto">
        <a:xfrm>
          <a:off x="0" y="0"/>
          <a:ext cx="0" cy="0"/>
          <a:chOff x="0" y="0"/>
          <a:chExt cx="0" cy="0"/>
        </a:xfrm>
      </p:grpSpPr>
      <p:sp>
        <p:nvSpPr>
          <p:cNvPr id="161" name="Title Text"/>
          <p:cNvSpPr txBox="1">
            <a:spLocks noGrp="1"/>
          </p:cNvSpPr>
          <p:nvPr>
            <p:ph type="title"/>
          </p:nvPr>
        </p:nvSpPr>
        <p:spPr bwMode="auto">
          <a:prstGeom prst="rect">
            <a:avLst/>
          </a:prstGeom>
        </p:spPr>
        <p:txBody>
          <a:bodyPr/>
          <a:lstStyle/>
          <a:p>
            <a:pPr>
              <a:defRPr/>
            </a:pPr>
            <a:r>
              <a:t>Title Text</a:t>
            </a:r>
          </a:p>
        </p:txBody>
      </p:sp>
      <p:sp>
        <p:nvSpPr>
          <p:cNvPr id="162" name="Picture Placeholder 13"/>
          <p:cNvSpPr>
            <a:spLocks noGrp="1"/>
          </p:cNvSpPr>
          <p:nvPr>
            <p:ph type="pic" sz="quarter" idx="21"/>
          </p:nvPr>
        </p:nvSpPr>
        <p:spPr bwMode="auto">
          <a:xfrm>
            <a:off x="859395" y="1557864"/>
            <a:ext cx="3080370" cy="1867799"/>
          </a:xfrm>
          <a:prstGeom prst="rect">
            <a:avLst/>
          </a:prstGeom>
        </p:spPr>
        <p:txBody>
          <a:bodyPr lIns="91439" tIns="45719" rIns="91439" bIns="45719">
            <a:noAutofit/>
          </a:bodyPr>
          <a:lstStyle/>
          <a:p>
            <a:pPr>
              <a:defRPr/>
            </a:pPr>
            <a:endParaRPr/>
          </a:p>
        </p:txBody>
      </p:sp>
      <p:sp>
        <p:nvSpPr>
          <p:cNvPr id="163" name="Picture Placeholder 13"/>
          <p:cNvSpPr>
            <a:spLocks noGrp="1"/>
          </p:cNvSpPr>
          <p:nvPr>
            <p:ph type="pic" sz="quarter" idx="22"/>
          </p:nvPr>
        </p:nvSpPr>
        <p:spPr bwMode="auto">
          <a:xfrm>
            <a:off x="859395" y="3995263"/>
            <a:ext cx="3080370" cy="1867796"/>
          </a:xfrm>
          <a:prstGeom prst="rect">
            <a:avLst/>
          </a:prstGeom>
        </p:spPr>
        <p:txBody>
          <a:bodyPr lIns="91439" tIns="45719" rIns="91439" bIns="45719">
            <a:noAutofit/>
          </a:bodyPr>
          <a:lstStyle/>
          <a:p>
            <a:pPr>
              <a:defRPr/>
            </a:pPr>
            <a:endParaRPr/>
          </a:p>
        </p:txBody>
      </p:sp>
      <p:sp>
        <p:nvSpPr>
          <p:cNvPr id="164" name="Body Level One…"/>
          <p:cNvSpPr txBox="1">
            <a:spLocks noGrp="1"/>
          </p:cNvSpPr>
          <p:nvPr>
            <p:ph type="body" sz="quarter" idx="1"/>
          </p:nvPr>
        </p:nvSpPr>
        <p:spPr bwMode="auto">
          <a:xfrm>
            <a:off x="848139" y="3486701"/>
            <a:ext cx="3090310" cy="301691"/>
          </a:xfrm>
          <a:prstGeom prst="rect">
            <a:avLst/>
          </a:prstGeom>
        </p:spPr>
        <p:txBody>
          <a:bodyPr anchor="ctr"/>
          <a:lstStyle>
            <a:lvl1pPr marL="0" indent="0">
              <a:buSzTx/>
              <a:buFontTx/>
              <a:buNone/>
              <a:defRPr sz="1200" b="1"/>
            </a:lvl1pPr>
            <a:lvl2pPr marL="0" indent="0">
              <a:buSzTx/>
              <a:buFontTx/>
              <a:buNone/>
              <a:defRPr sz="1200" b="1"/>
            </a:lvl2pPr>
            <a:lvl3pPr marL="0" indent="0">
              <a:buSzTx/>
              <a:buFontTx/>
              <a:buNone/>
              <a:defRPr sz="1200" b="1"/>
            </a:lvl3pPr>
            <a:lvl4pPr marL="0" indent="0">
              <a:buSzTx/>
              <a:buFontTx/>
              <a:buNone/>
              <a:defRPr sz="1200" b="1"/>
            </a:lvl4pPr>
            <a:lvl5pPr marL="0" indent="0">
              <a:buSzTx/>
              <a:buFontTx/>
              <a:buNone/>
              <a:defRPr sz="1200" b="1"/>
            </a:lvl5p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165" name="Text Placeholder 2"/>
          <p:cNvSpPr>
            <a:spLocks noGrp="1"/>
          </p:cNvSpPr>
          <p:nvPr>
            <p:ph type="body" sz="quarter" idx="23"/>
          </p:nvPr>
        </p:nvSpPr>
        <p:spPr bwMode="auto">
          <a:xfrm>
            <a:off x="848136" y="5930289"/>
            <a:ext cx="3090312" cy="301691"/>
          </a:xfrm>
          <a:prstGeom prst="rect">
            <a:avLst/>
          </a:prstGeom>
        </p:spPr>
        <p:txBody>
          <a:bodyPr anchor="ctr"/>
          <a:lstStyle/>
          <a:p>
            <a:pPr marL="123444" indent="-123444" defTabSz="493776">
              <a:spcBef>
                <a:spcPts val="500"/>
              </a:spcBef>
              <a:defRPr sz="1500"/>
            </a:pPr>
            <a:endParaRPr/>
          </a:p>
        </p:txBody>
      </p:sp>
      <p:sp>
        <p:nvSpPr>
          <p:cNvPr id="166" name="Picture Placeholder 13"/>
          <p:cNvSpPr>
            <a:spLocks noGrp="1"/>
          </p:cNvSpPr>
          <p:nvPr>
            <p:ph type="pic" sz="quarter" idx="24"/>
          </p:nvPr>
        </p:nvSpPr>
        <p:spPr bwMode="auto">
          <a:xfrm>
            <a:off x="4567073" y="1557864"/>
            <a:ext cx="3080370" cy="1867799"/>
          </a:xfrm>
          <a:prstGeom prst="rect">
            <a:avLst/>
          </a:prstGeom>
        </p:spPr>
        <p:txBody>
          <a:bodyPr lIns="91439" tIns="45719" rIns="91439" bIns="45719">
            <a:noAutofit/>
          </a:bodyPr>
          <a:lstStyle/>
          <a:p>
            <a:pPr>
              <a:defRPr/>
            </a:pPr>
            <a:endParaRPr/>
          </a:p>
        </p:txBody>
      </p:sp>
      <p:sp>
        <p:nvSpPr>
          <p:cNvPr id="167" name="Picture Placeholder 13"/>
          <p:cNvSpPr>
            <a:spLocks noGrp="1"/>
          </p:cNvSpPr>
          <p:nvPr>
            <p:ph type="pic" sz="quarter" idx="25"/>
          </p:nvPr>
        </p:nvSpPr>
        <p:spPr bwMode="auto">
          <a:xfrm>
            <a:off x="4567073" y="3995263"/>
            <a:ext cx="3080370" cy="1867796"/>
          </a:xfrm>
          <a:prstGeom prst="rect">
            <a:avLst/>
          </a:prstGeom>
        </p:spPr>
        <p:txBody>
          <a:bodyPr lIns="91439" tIns="45719" rIns="91439" bIns="45719">
            <a:noAutofit/>
          </a:bodyPr>
          <a:lstStyle/>
          <a:p>
            <a:pPr>
              <a:defRPr/>
            </a:pPr>
            <a:endParaRPr/>
          </a:p>
        </p:txBody>
      </p:sp>
      <p:sp>
        <p:nvSpPr>
          <p:cNvPr id="168" name="Text Placeholder 2"/>
          <p:cNvSpPr>
            <a:spLocks noGrp="1"/>
          </p:cNvSpPr>
          <p:nvPr>
            <p:ph type="body" sz="quarter" idx="26"/>
          </p:nvPr>
        </p:nvSpPr>
        <p:spPr bwMode="auto">
          <a:xfrm>
            <a:off x="4555816" y="3486701"/>
            <a:ext cx="3090311" cy="301691"/>
          </a:xfrm>
          <a:prstGeom prst="rect">
            <a:avLst/>
          </a:prstGeom>
        </p:spPr>
        <p:txBody>
          <a:bodyPr anchor="ctr"/>
          <a:lstStyle/>
          <a:p>
            <a:pPr marL="123444" indent="-123444" defTabSz="493776">
              <a:spcBef>
                <a:spcPts val="500"/>
              </a:spcBef>
              <a:defRPr sz="1500"/>
            </a:pPr>
            <a:endParaRPr/>
          </a:p>
        </p:txBody>
      </p:sp>
      <p:sp>
        <p:nvSpPr>
          <p:cNvPr id="169" name="Text Placeholder 2"/>
          <p:cNvSpPr>
            <a:spLocks noGrp="1"/>
          </p:cNvSpPr>
          <p:nvPr>
            <p:ph type="body" sz="quarter" idx="27"/>
          </p:nvPr>
        </p:nvSpPr>
        <p:spPr bwMode="auto">
          <a:xfrm>
            <a:off x="4555814" y="5930289"/>
            <a:ext cx="3090311" cy="301691"/>
          </a:xfrm>
          <a:prstGeom prst="rect">
            <a:avLst/>
          </a:prstGeom>
        </p:spPr>
        <p:txBody>
          <a:bodyPr anchor="ctr"/>
          <a:lstStyle/>
          <a:p>
            <a:pPr marL="123444" indent="-123444" defTabSz="493776">
              <a:spcBef>
                <a:spcPts val="500"/>
              </a:spcBef>
              <a:defRPr sz="1500"/>
            </a:pPr>
            <a:endParaRPr/>
          </a:p>
        </p:txBody>
      </p:sp>
      <p:sp>
        <p:nvSpPr>
          <p:cNvPr id="170" name="Picture Placeholder 13"/>
          <p:cNvSpPr>
            <a:spLocks noGrp="1"/>
          </p:cNvSpPr>
          <p:nvPr>
            <p:ph type="pic" sz="quarter" idx="28"/>
          </p:nvPr>
        </p:nvSpPr>
        <p:spPr bwMode="auto">
          <a:xfrm>
            <a:off x="8263490" y="1557864"/>
            <a:ext cx="3080370" cy="1867799"/>
          </a:xfrm>
          <a:prstGeom prst="rect">
            <a:avLst/>
          </a:prstGeom>
        </p:spPr>
        <p:txBody>
          <a:bodyPr lIns="91439" tIns="45719" rIns="91439" bIns="45719">
            <a:noAutofit/>
          </a:bodyPr>
          <a:lstStyle/>
          <a:p>
            <a:pPr>
              <a:defRPr/>
            </a:pPr>
            <a:endParaRPr/>
          </a:p>
        </p:txBody>
      </p:sp>
      <p:sp>
        <p:nvSpPr>
          <p:cNvPr id="171" name="Picture Placeholder 13"/>
          <p:cNvSpPr>
            <a:spLocks noGrp="1"/>
          </p:cNvSpPr>
          <p:nvPr>
            <p:ph type="pic" sz="quarter" idx="29"/>
          </p:nvPr>
        </p:nvSpPr>
        <p:spPr bwMode="auto">
          <a:xfrm>
            <a:off x="8263490" y="3995263"/>
            <a:ext cx="3080370" cy="1867796"/>
          </a:xfrm>
          <a:prstGeom prst="rect">
            <a:avLst/>
          </a:prstGeom>
        </p:spPr>
        <p:txBody>
          <a:bodyPr lIns="91439" tIns="45719" rIns="91439" bIns="45719">
            <a:noAutofit/>
          </a:bodyPr>
          <a:lstStyle/>
          <a:p>
            <a:pPr>
              <a:defRPr/>
            </a:pPr>
            <a:endParaRPr/>
          </a:p>
        </p:txBody>
      </p:sp>
      <p:sp>
        <p:nvSpPr>
          <p:cNvPr id="172" name="Text Placeholder 2"/>
          <p:cNvSpPr>
            <a:spLocks noGrp="1"/>
          </p:cNvSpPr>
          <p:nvPr>
            <p:ph type="body" sz="quarter" idx="30"/>
          </p:nvPr>
        </p:nvSpPr>
        <p:spPr bwMode="auto">
          <a:xfrm>
            <a:off x="8263490" y="3509517"/>
            <a:ext cx="3090311" cy="301691"/>
          </a:xfrm>
          <a:prstGeom prst="rect">
            <a:avLst/>
          </a:prstGeom>
        </p:spPr>
        <p:txBody>
          <a:bodyPr anchor="ctr"/>
          <a:lstStyle/>
          <a:p>
            <a:pPr marL="123444" indent="-123444" defTabSz="493776">
              <a:spcBef>
                <a:spcPts val="500"/>
              </a:spcBef>
              <a:defRPr sz="1500"/>
            </a:pPr>
            <a:endParaRPr/>
          </a:p>
        </p:txBody>
      </p:sp>
      <p:sp>
        <p:nvSpPr>
          <p:cNvPr id="173" name="Text Placeholder 2"/>
          <p:cNvSpPr>
            <a:spLocks noGrp="1"/>
          </p:cNvSpPr>
          <p:nvPr>
            <p:ph type="body" sz="quarter" idx="31"/>
          </p:nvPr>
        </p:nvSpPr>
        <p:spPr bwMode="auto">
          <a:xfrm>
            <a:off x="8263490" y="5953104"/>
            <a:ext cx="3090311" cy="301691"/>
          </a:xfrm>
          <a:prstGeom prst="rect">
            <a:avLst/>
          </a:prstGeom>
        </p:spPr>
        <p:txBody>
          <a:bodyPr anchor="ctr"/>
          <a:lstStyle/>
          <a:p>
            <a:pPr marL="123444" indent="-123444" defTabSz="493776">
              <a:spcBef>
                <a:spcPts val="500"/>
              </a:spcBef>
              <a:defRPr sz="1500"/>
            </a:pPr>
            <a:endParaRPr/>
          </a:p>
        </p:txBody>
      </p:sp>
      <p:sp>
        <p:nvSpPr>
          <p:cNvPr id="174"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userDrawn="1">
  <p:cSld name="Title_with picture">
    <p:spTree>
      <p:nvGrpSpPr>
        <p:cNvPr id="1" name=""/>
        <p:cNvGrpSpPr/>
        <p:nvPr/>
      </p:nvGrpSpPr>
      <p:grpSpPr bwMode="auto">
        <a:xfrm>
          <a:off x="0" y="0"/>
          <a:ext cx="0" cy="0"/>
          <a:chOff x="0" y="0"/>
          <a:chExt cx="0" cy="0"/>
        </a:xfrm>
      </p:grpSpPr>
      <p:sp>
        <p:nvSpPr>
          <p:cNvPr id="181" name="Picture Placeholder 13"/>
          <p:cNvSpPr>
            <a:spLocks noGrp="1"/>
          </p:cNvSpPr>
          <p:nvPr>
            <p:ph type="pic" idx="21"/>
          </p:nvPr>
        </p:nvSpPr>
        <p:spPr bwMode="auto">
          <a:xfrm>
            <a:off x="838200" y="1552091"/>
            <a:ext cx="7772776" cy="4420916"/>
          </a:xfrm>
          <a:prstGeom prst="rect">
            <a:avLst/>
          </a:prstGeom>
        </p:spPr>
        <p:txBody>
          <a:bodyPr lIns="91439" tIns="45719" rIns="91439" bIns="45719">
            <a:noAutofit/>
          </a:bodyPr>
          <a:lstStyle/>
          <a:p>
            <a:pPr>
              <a:defRPr/>
            </a:pPr>
            <a:endParaRPr/>
          </a:p>
        </p:txBody>
      </p:sp>
      <p:sp>
        <p:nvSpPr>
          <p:cNvPr id="182" name="Title Text"/>
          <p:cNvSpPr txBox="1">
            <a:spLocks noGrp="1"/>
          </p:cNvSpPr>
          <p:nvPr>
            <p:ph type="title"/>
          </p:nvPr>
        </p:nvSpPr>
        <p:spPr bwMode="auto">
          <a:prstGeom prst="rect">
            <a:avLst/>
          </a:prstGeom>
        </p:spPr>
        <p:txBody>
          <a:bodyPr/>
          <a:lstStyle/>
          <a:p>
            <a:pPr>
              <a:defRPr/>
            </a:pPr>
            <a:r>
              <a:t>Title Text</a:t>
            </a:r>
          </a:p>
        </p:txBody>
      </p:sp>
      <p:sp>
        <p:nvSpPr>
          <p:cNvPr id="183"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userDrawn="1">
  <p:cSld name="Title_with video">
    <p:spTree>
      <p:nvGrpSpPr>
        <p:cNvPr id="1" name=""/>
        <p:cNvGrpSpPr/>
        <p:nvPr/>
      </p:nvGrpSpPr>
      <p:grpSpPr bwMode="auto">
        <a:xfrm>
          <a:off x="0" y="0"/>
          <a:ext cx="0" cy="0"/>
          <a:chOff x="0" y="0"/>
          <a:chExt cx="0" cy="0"/>
        </a:xfrm>
      </p:grpSpPr>
      <p:sp>
        <p:nvSpPr>
          <p:cNvPr id="190" name="Media Placeholder 7"/>
          <p:cNvSpPr>
            <a:spLocks noGrp="1"/>
          </p:cNvSpPr>
          <p:nvPr>
            <p:ph type="media" idx="21"/>
          </p:nvPr>
        </p:nvSpPr>
        <p:spPr bwMode="auto">
          <a:xfrm>
            <a:off x="838200" y="1565343"/>
            <a:ext cx="7772400" cy="4420917"/>
          </a:xfrm>
          <a:prstGeom prst="rect">
            <a:avLst/>
          </a:prstGeom>
        </p:spPr>
        <p:txBody>
          <a:bodyPr lIns="91439" tIns="45719" rIns="91439" bIns="45719">
            <a:noAutofit/>
          </a:bodyPr>
          <a:lstStyle/>
          <a:p>
            <a:pPr>
              <a:defRPr/>
            </a:pPr>
            <a:endParaRPr/>
          </a:p>
        </p:txBody>
      </p:sp>
      <p:sp>
        <p:nvSpPr>
          <p:cNvPr id="191" name="Title Text"/>
          <p:cNvSpPr txBox="1">
            <a:spLocks noGrp="1"/>
          </p:cNvSpPr>
          <p:nvPr>
            <p:ph type="title"/>
          </p:nvPr>
        </p:nvSpPr>
        <p:spPr bwMode="auto">
          <a:prstGeom prst="rect">
            <a:avLst/>
          </a:prstGeom>
        </p:spPr>
        <p:txBody>
          <a:bodyPr/>
          <a:lstStyle/>
          <a:p>
            <a:pPr>
              <a:defRPr/>
            </a:pPr>
            <a:r>
              <a:t>Title Text</a:t>
            </a:r>
          </a:p>
        </p:txBody>
      </p:sp>
      <p:sp>
        <p:nvSpPr>
          <p:cNvPr id="192"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userDrawn="1">
  <p:cSld name="Fullscreen_picture">
    <p:spTree>
      <p:nvGrpSpPr>
        <p:cNvPr id="1" name=""/>
        <p:cNvGrpSpPr/>
        <p:nvPr/>
      </p:nvGrpSpPr>
      <p:grpSpPr bwMode="auto">
        <a:xfrm>
          <a:off x="0" y="0"/>
          <a:ext cx="0" cy="0"/>
          <a:chOff x="0" y="0"/>
          <a:chExt cx="0" cy="0"/>
        </a:xfrm>
      </p:grpSpPr>
      <p:pic>
        <p:nvPicPr>
          <p:cNvPr id="199" name="Picture 4" descr="Picture 4"/>
          <p:cNvPicPr>
            <a:picLocks noChangeAspect="1"/>
          </p:cNvPicPr>
          <p:nvPr/>
        </p:nvPicPr>
        <p:blipFill>
          <a:blip r:embed="rId2"/>
          <a:stretch/>
        </p:blipFill>
        <p:spPr bwMode="auto">
          <a:xfrm>
            <a:off x="10914881" y="365125"/>
            <a:ext cx="877839" cy="830129"/>
          </a:xfrm>
          <a:prstGeom prst="rect">
            <a:avLst/>
          </a:prstGeom>
          <a:ln w="12700">
            <a:miter lim="400000"/>
          </a:ln>
        </p:spPr>
      </p:pic>
      <p:sp>
        <p:nvSpPr>
          <p:cNvPr id="200" name="Picture Placeholder 13"/>
          <p:cNvSpPr>
            <a:spLocks noGrp="1"/>
          </p:cNvSpPr>
          <p:nvPr>
            <p:ph type="pic" idx="21"/>
          </p:nvPr>
        </p:nvSpPr>
        <p:spPr bwMode="auto">
          <a:xfrm>
            <a:off x="0" y="0"/>
            <a:ext cx="12192000" cy="6858000"/>
          </a:xfrm>
          <a:prstGeom prst="rect">
            <a:avLst/>
          </a:prstGeom>
        </p:spPr>
        <p:txBody>
          <a:bodyPr lIns="91439" tIns="45719" rIns="91439" bIns="45719">
            <a:noAutofit/>
          </a:bodyPr>
          <a:lstStyle/>
          <a:p>
            <a:pPr>
              <a:defRPr/>
            </a:pPr>
            <a:endParaRPr/>
          </a:p>
        </p:txBody>
      </p:sp>
      <p:sp>
        <p:nvSpPr>
          <p:cNvPr id="201"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userDrawn="1">
  <p:cSld name="Fullscreen_video">
    <p:spTree>
      <p:nvGrpSpPr>
        <p:cNvPr id="1" name=""/>
        <p:cNvGrpSpPr/>
        <p:nvPr/>
      </p:nvGrpSpPr>
      <p:grpSpPr bwMode="auto">
        <a:xfrm>
          <a:off x="0" y="0"/>
          <a:ext cx="0" cy="0"/>
          <a:chOff x="0" y="0"/>
          <a:chExt cx="0" cy="0"/>
        </a:xfrm>
      </p:grpSpPr>
      <p:pic>
        <p:nvPicPr>
          <p:cNvPr id="208" name="Picture 4" descr="Picture 4"/>
          <p:cNvPicPr>
            <a:picLocks noChangeAspect="1"/>
          </p:cNvPicPr>
          <p:nvPr/>
        </p:nvPicPr>
        <p:blipFill>
          <a:blip r:embed="rId2"/>
          <a:stretch/>
        </p:blipFill>
        <p:spPr bwMode="auto">
          <a:xfrm>
            <a:off x="10914881" y="365125"/>
            <a:ext cx="877839" cy="830129"/>
          </a:xfrm>
          <a:prstGeom prst="rect">
            <a:avLst/>
          </a:prstGeom>
          <a:ln w="12700">
            <a:miter lim="400000"/>
          </a:ln>
        </p:spPr>
      </p:pic>
      <p:sp>
        <p:nvSpPr>
          <p:cNvPr id="209" name="Media Placeholder 7"/>
          <p:cNvSpPr>
            <a:spLocks noGrp="1"/>
          </p:cNvSpPr>
          <p:nvPr>
            <p:ph type="media" idx="21"/>
          </p:nvPr>
        </p:nvSpPr>
        <p:spPr bwMode="auto">
          <a:xfrm>
            <a:off x="0" y="0"/>
            <a:ext cx="12192000" cy="6858000"/>
          </a:xfrm>
          <a:prstGeom prst="rect">
            <a:avLst/>
          </a:prstGeom>
        </p:spPr>
        <p:txBody>
          <a:bodyPr lIns="91439" tIns="45719" rIns="91439" bIns="45719">
            <a:noAutofit/>
          </a:bodyPr>
          <a:lstStyle/>
          <a:p>
            <a:pPr>
              <a:defRPr/>
            </a:pPr>
            <a:endParaRPr/>
          </a:p>
        </p:txBody>
      </p:sp>
      <p:sp>
        <p:nvSpPr>
          <p:cNvPr id="210"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userDrawn="1">
  <p:cSld name="Title_without our host unis">
    <p:spTree>
      <p:nvGrpSpPr>
        <p:cNvPr id="1" name=""/>
        <p:cNvGrpSpPr/>
        <p:nvPr/>
      </p:nvGrpSpPr>
      <p:grpSpPr bwMode="auto">
        <a:xfrm>
          <a:off x="0" y="0"/>
          <a:ext cx="0" cy="0"/>
          <a:chOff x="0" y="0"/>
          <a:chExt cx="0" cy="0"/>
        </a:xfrm>
      </p:grpSpPr>
      <p:sp>
        <p:nvSpPr>
          <p:cNvPr id="25" name="Title Text"/>
          <p:cNvSpPr txBox="1">
            <a:spLocks noGrp="1"/>
          </p:cNvSpPr>
          <p:nvPr>
            <p:ph type="title"/>
          </p:nvPr>
        </p:nvSpPr>
        <p:spPr bwMode="auto">
          <a:xfrm>
            <a:off x="1524000" y="1269831"/>
            <a:ext cx="9144000" cy="2240132"/>
          </a:xfrm>
          <a:prstGeom prst="rect">
            <a:avLst/>
          </a:prstGeom>
        </p:spPr>
        <p:txBody>
          <a:bodyPr anchor="b"/>
          <a:lstStyle>
            <a:lvl1pPr>
              <a:defRPr sz="6000"/>
            </a:lvl1pPr>
          </a:lstStyle>
          <a:p>
            <a:pPr>
              <a:defRPr/>
            </a:pPr>
            <a:r>
              <a:t>Title Text</a:t>
            </a:r>
          </a:p>
        </p:txBody>
      </p:sp>
      <p:sp>
        <p:nvSpPr>
          <p:cNvPr id="26" name="Body Level One…"/>
          <p:cNvSpPr txBox="1">
            <a:spLocks noGrp="1"/>
          </p:cNvSpPr>
          <p:nvPr>
            <p:ph type="body" sz="quarter" idx="1"/>
          </p:nvPr>
        </p:nvSpPr>
        <p:spPr bwMode="auto">
          <a:xfrm>
            <a:off x="1524000" y="3602037"/>
            <a:ext cx="9144000" cy="1655765"/>
          </a:xfrm>
          <a:prstGeom prst="rect">
            <a:avLst/>
          </a:prstGeom>
        </p:spPr>
        <p:txBody>
          <a:bodyPr/>
          <a:lstStyle>
            <a:lvl1pPr marL="0" indent="0">
              <a:buSzTx/>
              <a:buFontTx/>
              <a:buNone/>
              <a:defRPr sz="2400"/>
            </a:lvl1pPr>
            <a:lvl2pPr marL="0" indent="0">
              <a:buSzTx/>
              <a:buFontTx/>
              <a:buNone/>
              <a:defRPr sz="2400"/>
            </a:lvl2pPr>
            <a:lvl3pPr marL="0" indent="0">
              <a:buSzTx/>
              <a:buFontTx/>
              <a:buNone/>
              <a:defRPr sz="2400"/>
            </a:lvl3pPr>
            <a:lvl4pPr marL="0" indent="0">
              <a:buSzTx/>
              <a:buFontTx/>
              <a:buNone/>
              <a:defRPr sz="2400"/>
            </a:lvl4pPr>
            <a:lvl5pPr marL="0" indent="0">
              <a:buSzTx/>
              <a:buFontTx/>
              <a:buNone/>
              <a:defRPr sz="2400"/>
            </a:lvl5p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pic>
        <p:nvPicPr>
          <p:cNvPr id="27" name="Picture 7" descr="Picture 7"/>
          <p:cNvPicPr>
            <a:picLocks noChangeAspect="1"/>
          </p:cNvPicPr>
          <p:nvPr/>
        </p:nvPicPr>
        <p:blipFill>
          <a:blip r:embed="rId2"/>
          <a:stretch/>
        </p:blipFill>
        <p:spPr bwMode="auto">
          <a:xfrm>
            <a:off x="778709" y="486408"/>
            <a:ext cx="3605532" cy="783427"/>
          </a:xfrm>
          <a:prstGeom prst="rect">
            <a:avLst/>
          </a:prstGeom>
          <a:ln w="12700">
            <a:miter lim="400000"/>
          </a:ln>
        </p:spPr>
      </p:pic>
      <p:sp>
        <p:nvSpPr>
          <p:cNvPr id="28" name="Straight Connector 8"/>
          <p:cNvSpPr/>
          <p:nvPr/>
        </p:nvSpPr>
        <p:spPr bwMode="auto">
          <a:xfrm flipH="1" flipV="1">
            <a:off x="-3" y="6811702"/>
            <a:ext cx="12192005" cy="2"/>
          </a:xfrm>
          <a:prstGeom prst="line">
            <a:avLst/>
          </a:prstGeom>
          <a:ln w="101600">
            <a:solidFill>
              <a:schemeClr val="accent1"/>
            </a:solidFill>
            <a:miter/>
          </a:ln>
        </p:spPr>
        <p:txBody>
          <a:bodyPr lIns="45719" rIns="45719"/>
          <a:lstStyle/>
          <a:p>
            <a:pPr>
              <a:defRPr/>
            </a:pPr>
            <a:endParaRPr/>
          </a:p>
        </p:txBody>
      </p:sp>
      <p:sp>
        <p:nvSpPr>
          <p:cNvPr id="29"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userDrawn="1">
  <p:cSld name="One column_with our host unis">
    <p:spTree>
      <p:nvGrpSpPr>
        <p:cNvPr id="1" name=""/>
        <p:cNvGrpSpPr/>
        <p:nvPr/>
      </p:nvGrpSpPr>
      <p:grpSpPr bwMode="auto">
        <a:xfrm>
          <a:off x="0" y="0"/>
          <a:ext cx="0" cy="0"/>
          <a:chOff x="0" y="0"/>
          <a:chExt cx="0" cy="0"/>
        </a:xfrm>
      </p:grpSpPr>
      <p:sp>
        <p:nvSpPr>
          <p:cNvPr id="217" name="Body Level One…"/>
          <p:cNvSpPr txBox="1">
            <a:spLocks noGrp="1"/>
          </p:cNvSpPr>
          <p:nvPr>
            <p:ph type="body" idx="1"/>
          </p:nvPr>
        </p:nvSpPr>
        <p:spPr bwMode="auto">
          <a:xfrm>
            <a:off x="838200" y="1620453"/>
            <a:ext cx="10515600" cy="4556512"/>
          </a:xfrm>
          <a:prstGeom prst="rect">
            <a:avLst/>
          </a:prstGeom>
        </p:spPr>
        <p:txBody>
          <a:bodyPr/>
          <a:lstStyle>
            <a:lvl1pPr marL="0" indent="0">
              <a:buSzTx/>
              <a:buFontTx/>
              <a:buNone/>
            </a:lvl1pPr>
            <a:lvl2pPr marL="0" indent="0">
              <a:buSzTx/>
              <a:buFontTx/>
              <a:buNone/>
            </a:lvl2pPr>
            <a:lvl3pPr marL="0" indent="0">
              <a:buSzTx/>
              <a:buFontTx/>
              <a:buNone/>
            </a:lvl3pPr>
            <a:lvl4pPr marL="0" indent="0">
              <a:buSzTx/>
              <a:buFontTx/>
              <a:buNone/>
            </a:lvl4pPr>
            <a:lvl5pPr marL="0" indent="0">
              <a:buSzTx/>
              <a:buFontTx/>
              <a:buNone/>
            </a:lvl5p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218" name="Straight Connector 11"/>
          <p:cNvSpPr/>
          <p:nvPr/>
        </p:nvSpPr>
        <p:spPr bwMode="auto">
          <a:xfrm>
            <a:off x="778709" y="1395378"/>
            <a:ext cx="10515602" cy="2"/>
          </a:xfrm>
          <a:prstGeom prst="line">
            <a:avLst/>
          </a:prstGeom>
          <a:ln w="12700">
            <a:solidFill>
              <a:schemeClr val="accent1"/>
            </a:solidFill>
            <a:miter/>
          </a:ln>
        </p:spPr>
        <p:txBody>
          <a:bodyPr lIns="45719" rIns="45719"/>
          <a:lstStyle/>
          <a:p>
            <a:pPr>
              <a:defRPr/>
            </a:pPr>
            <a:endParaRPr/>
          </a:p>
        </p:txBody>
      </p:sp>
      <p:pic>
        <p:nvPicPr>
          <p:cNvPr id="219" name="Picture 12" descr="Picture 12"/>
          <p:cNvPicPr>
            <a:picLocks noChangeAspect="1"/>
          </p:cNvPicPr>
          <p:nvPr/>
        </p:nvPicPr>
        <p:blipFill>
          <a:blip r:embed="rId2"/>
          <a:stretch/>
        </p:blipFill>
        <p:spPr bwMode="auto">
          <a:xfrm>
            <a:off x="8295767" y="486408"/>
            <a:ext cx="3058036" cy="768352"/>
          </a:xfrm>
          <a:prstGeom prst="rect">
            <a:avLst/>
          </a:prstGeom>
          <a:ln w="12700">
            <a:miter lim="400000"/>
          </a:ln>
        </p:spPr>
      </p:pic>
      <p:pic>
        <p:nvPicPr>
          <p:cNvPr id="220" name="Picture 13" descr="Picture 13"/>
          <p:cNvPicPr>
            <a:picLocks noChangeAspect="1"/>
          </p:cNvPicPr>
          <p:nvPr/>
        </p:nvPicPr>
        <p:blipFill>
          <a:blip r:embed="rId3"/>
          <a:stretch/>
        </p:blipFill>
        <p:spPr bwMode="auto">
          <a:xfrm>
            <a:off x="778709" y="486408"/>
            <a:ext cx="3605532" cy="783427"/>
          </a:xfrm>
          <a:prstGeom prst="rect">
            <a:avLst/>
          </a:prstGeom>
          <a:ln w="12700">
            <a:miter lim="400000"/>
          </a:ln>
        </p:spPr>
      </p:pic>
      <p:sp>
        <p:nvSpPr>
          <p:cNvPr id="221" name="Straight Connector 14"/>
          <p:cNvSpPr/>
          <p:nvPr/>
        </p:nvSpPr>
        <p:spPr bwMode="auto">
          <a:xfrm flipH="1" flipV="1">
            <a:off x="-3" y="6811702"/>
            <a:ext cx="12192005" cy="2"/>
          </a:xfrm>
          <a:prstGeom prst="line">
            <a:avLst/>
          </a:prstGeom>
          <a:ln w="101600">
            <a:solidFill>
              <a:schemeClr val="accent1"/>
            </a:solidFill>
            <a:miter/>
          </a:ln>
        </p:spPr>
        <p:txBody>
          <a:bodyPr lIns="45719" rIns="45719"/>
          <a:lstStyle/>
          <a:p>
            <a:pPr>
              <a:defRPr/>
            </a:pPr>
            <a:endParaRPr/>
          </a:p>
        </p:txBody>
      </p:sp>
      <p:sp>
        <p:nvSpPr>
          <p:cNvPr id="222"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userDrawn="1">
  <p:cSld name="One column_with picture_no bullet points">
    <p:spTree>
      <p:nvGrpSpPr>
        <p:cNvPr id="1" name=""/>
        <p:cNvGrpSpPr/>
        <p:nvPr/>
      </p:nvGrpSpPr>
      <p:grpSpPr bwMode="auto">
        <a:xfrm>
          <a:off x="0" y="0"/>
          <a:ext cx="0" cy="0"/>
          <a:chOff x="0" y="0"/>
          <a:chExt cx="0" cy="0"/>
        </a:xfrm>
      </p:grpSpPr>
      <p:sp>
        <p:nvSpPr>
          <p:cNvPr id="229" name="Body Level One…"/>
          <p:cNvSpPr txBox="1">
            <a:spLocks noGrp="1"/>
          </p:cNvSpPr>
          <p:nvPr>
            <p:ph type="body" sz="half" idx="1"/>
          </p:nvPr>
        </p:nvSpPr>
        <p:spPr bwMode="auto">
          <a:xfrm>
            <a:off x="838200" y="1590263"/>
            <a:ext cx="3803247" cy="4586700"/>
          </a:xfrm>
          <a:prstGeom prst="rect">
            <a:avLst/>
          </a:prstGeom>
        </p:spPr>
        <p:txBody>
          <a:bodyPr/>
          <a:lstStyle>
            <a:lvl1pPr marL="0" indent="0">
              <a:buSzTx/>
              <a:buFontTx/>
              <a:buNone/>
            </a:lvl1pPr>
            <a:lvl2pPr marL="0" indent="0">
              <a:buSzTx/>
              <a:buFontTx/>
              <a:buNone/>
            </a:lvl2pPr>
            <a:lvl3pPr marL="0" indent="0">
              <a:buSzTx/>
              <a:buFontTx/>
              <a:buNone/>
            </a:lvl3pPr>
            <a:lvl4pPr marL="0" indent="0">
              <a:buSzTx/>
              <a:buFontTx/>
              <a:buNone/>
            </a:lvl4pPr>
            <a:lvl5pPr marL="0" indent="0">
              <a:buSzTx/>
              <a:buFontTx/>
              <a:buNone/>
            </a:lvl5p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230" name="Picture Placeholder 2"/>
          <p:cNvSpPr>
            <a:spLocks noGrp="1"/>
          </p:cNvSpPr>
          <p:nvPr>
            <p:ph type="pic" sz="half" idx="21"/>
          </p:nvPr>
        </p:nvSpPr>
        <p:spPr bwMode="auto">
          <a:xfrm>
            <a:off x="4849791" y="1590262"/>
            <a:ext cx="6504011" cy="4586700"/>
          </a:xfrm>
          <a:prstGeom prst="rect">
            <a:avLst/>
          </a:prstGeom>
        </p:spPr>
        <p:txBody>
          <a:bodyPr lIns="91439" tIns="45719" rIns="91439" bIns="45719">
            <a:noAutofit/>
          </a:bodyPr>
          <a:lstStyle/>
          <a:p>
            <a:pPr>
              <a:defRPr/>
            </a:pPr>
            <a:endParaRPr/>
          </a:p>
        </p:txBody>
      </p:sp>
      <p:sp>
        <p:nvSpPr>
          <p:cNvPr id="231" name="Title Text"/>
          <p:cNvSpPr txBox="1">
            <a:spLocks noGrp="1"/>
          </p:cNvSpPr>
          <p:nvPr>
            <p:ph type="title"/>
          </p:nvPr>
        </p:nvSpPr>
        <p:spPr bwMode="auto">
          <a:prstGeom prst="rect">
            <a:avLst/>
          </a:prstGeom>
        </p:spPr>
        <p:txBody>
          <a:bodyPr/>
          <a:lstStyle/>
          <a:p>
            <a:pPr>
              <a:defRPr/>
            </a:pPr>
            <a:r>
              <a:t>Title Text</a:t>
            </a:r>
          </a:p>
        </p:txBody>
      </p:sp>
      <p:sp>
        <p:nvSpPr>
          <p:cNvPr id="232" name="Straight Connector 18"/>
          <p:cNvSpPr/>
          <p:nvPr/>
        </p:nvSpPr>
        <p:spPr bwMode="auto">
          <a:xfrm>
            <a:off x="828259" y="1221757"/>
            <a:ext cx="10515605" cy="2"/>
          </a:xfrm>
          <a:prstGeom prst="line">
            <a:avLst/>
          </a:prstGeom>
          <a:ln w="12700">
            <a:solidFill>
              <a:schemeClr val="accent1"/>
            </a:solidFill>
            <a:miter/>
          </a:ln>
        </p:spPr>
        <p:txBody>
          <a:bodyPr lIns="45719" rIns="45719"/>
          <a:lstStyle/>
          <a:p>
            <a:pPr>
              <a:defRPr/>
            </a:pPr>
            <a:endParaRPr/>
          </a:p>
        </p:txBody>
      </p:sp>
      <p:pic>
        <p:nvPicPr>
          <p:cNvPr id="233" name="Picture 19" descr="Picture 19"/>
          <p:cNvPicPr>
            <a:picLocks noChangeAspect="1"/>
          </p:cNvPicPr>
          <p:nvPr/>
        </p:nvPicPr>
        <p:blipFill>
          <a:blip r:embed="rId2"/>
          <a:stretch/>
        </p:blipFill>
        <p:spPr bwMode="auto">
          <a:xfrm>
            <a:off x="10914881" y="365125"/>
            <a:ext cx="877839" cy="830129"/>
          </a:xfrm>
          <a:prstGeom prst="rect">
            <a:avLst/>
          </a:prstGeom>
          <a:ln w="12700">
            <a:miter lim="400000"/>
          </a:ln>
        </p:spPr>
      </p:pic>
      <p:sp>
        <p:nvSpPr>
          <p:cNvPr id="234"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userDrawn="1">
  <p:cSld name="Title_lined">
    <p:spTree>
      <p:nvGrpSpPr>
        <p:cNvPr id="1" name=""/>
        <p:cNvGrpSpPr/>
        <p:nvPr/>
      </p:nvGrpSpPr>
      <p:grpSpPr bwMode="auto">
        <a:xfrm>
          <a:off x="0" y="0"/>
          <a:ext cx="0" cy="0"/>
          <a:chOff x="0" y="0"/>
          <a:chExt cx="0" cy="0"/>
        </a:xfrm>
      </p:grpSpPr>
      <p:sp>
        <p:nvSpPr>
          <p:cNvPr id="36" name="Title Text"/>
          <p:cNvSpPr txBox="1">
            <a:spLocks noGrp="1"/>
          </p:cNvSpPr>
          <p:nvPr>
            <p:ph type="title"/>
          </p:nvPr>
        </p:nvSpPr>
        <p:spPr bwMode="auto">
          <a:xfrm>
            <a:off x="828260" y="1663450"/>
            <a:ext cx="10515601" cy="871406"/>
          </a:xfrm>
          <a:prstGeom prst="rect">
            <a:avLst/>
          </a:prstGeom>
        </p:spPr>
        <p:txBody>
          <a:bodyPr anchor="b"/>
          <a:lstStyle>
            <a:lvl1pPr>
              <a:defRPr sz="3800"/>
            </a:lvl1pPr>
          </a:lstStyle>
          <a:p>
            <a:pPr>
              <a:defRPr/>
            </a:pPr>
            <a:r>
              <a:t>Title Text</a:t>
            </a:r>
          </a:p>
        </p:txBody>
      </p:sp>
      <p:sp>
        <p:nvSpPr>
          <p:cNvPr id="37" name="Body Level One…"/>
          <p:cNvSpPr txBox="1">
            <a:spLocks noGrp="1"/>
          </p:cNvSpPr>
          <p:nvPr>
            <p:ph type="body" sz="quarter" idx="1"/>
          </p:nvPr>
        </p:nvSpPr>
        <p:spPr bwMode="auto">
          <a:xfrm>
            <a:off x="828259" y="2583002"/>
            <a:ext cx="10515601" cy="495862"/>
          </a:xfrm>
          <a:prstGeom prst="rect">
            <a:avLst/>
          </a:prstGeom>
        </p:spPr>
        <p:txBody>
          <a:bodyPr/>
          <a:lstStyle>
            <a:lvl1pPr marL="0" indent="0">
              <a:buSzTx/>
              <a:buFontTx/>
              <a:buNone/>
              <a:defRPr sz="2400">
                <a:solidFill>
                  <a:srgbClr val="535353"/>
                </a:solidFill>
              </a:defRPr>
            </a:lvl1pPr>
            <a:lvl2pPr marL="0" indent="0">
              <a:buSzTx/>
              <a:buFontTx/>
              <a:buNone/>
              <a:defRPr sz="2400">
                <a:solidFill>
                  <a:srgbClr val="535353"/>
                </a:solidFill>
              </a:defRPr>
            </a:lvl2pPr>
            <a:lvl3pPr marL="0" indent="0">
              <a:buSzTx/>
              <a:buFontTx/>
              <a:buNone/>
              <a:defRPr sz="2400">
                <a:solidFill>
                  <a:srgbClr val="535353"/>
                </a:solidFill>
              </a:defRPr>
            </a:lvl3pPr>
            <a:lvl4pPr marL="0" indent="0">
              <a:buSzTx/>
              <a:buFontTx/>
              <a:buNone/>
              <a:defRPr sz="2400">
                <a:solidFill>
                  <a:srgbClr val="535353"/>
                </a:solidFill>
              </a:defRPr>
            </a:lvl4pPr>
            <a:lvl5pPr marL="0" indent="0">
              <a:buSzTx/>
              <a:buFontTx/>
              <a:buNone/>
              <a:defRPr sz="2400">
                <a:solidFill>
                  <a:srgbClr val="535353"/>
                </a:solidFill>
              </a:defRPr>
            </a:lvl5p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pic>
        <p:nvPicPr>
          <p:cNvPr id="38" name="Picture 15" descr="Picture 15"/>
          <p:cNvPicPr>
            <a:picLocks noChangeAspect="1"/>
          </p:cNvPicPr>
          <p:nvPr/>
        </p:nvPicPr>
        <p:blipFill>
          <a:blip r:embed="rId2"/>
          <a:stretch/>
        </p:blipFill>
        <p:spPr bwMode="auto">
          <a:xfrm>
            <a:off x="778709" y="486408"/>
            <a:ext cx="3605532" cy="783427"/>
          </a:xfrm>
          <a:prstGeom prst="rect">
            <a:avLst/>
          </a:prstGeom>
          <a:ln w="12700">
            <a:miter lim="400000"/>
          </a:ln>
        </p:spPr>
      </p:pic>
      <p:sp>
        <p:nvSpPr>
          <p:cNvPr id="39" name="Straight Connector 16"/>
          <p:cNvSpPr/>
          <p:nvPr/>
        </p:nvSpPr>
        <p:spPr bwMode="auto">
          <a:xfrm flipH="1" flipV="1">
            <a:off x="-3" y="6811702"/>
            <a:ext cx="12192005" cy="2"/>
          </a:xfrm>
          <a:prstGeom prst="line">
            <a:avLst/>
          </a:prstGeom>
          <a:ln w="101600">
            <a:solidFill>
              <a:schemeClr val="accent1"/>
            </a:solidFill>
            <a:miter/>
          </a:ln>
        </p:spPr>
        <p:txBody>
          <a:bodyPr lIns="45719" rIns="45719"/>
          <a:lstStyle/>
          <a:p>
            <a:pPr>
              <a:defRPr/>
            </a:pPr>
            <a:endParaRPr/>
          </a:p>
        </p:txBody>
      </p:sp>
      <p:sp>
        <p:nvSpPr>
          <p:cNvPr id="40" name="Straight Connector 17"/>
          <p:cNvSpPr/>
          <p:nvPr/>
        </p:nvSpPr>
        <p:spPr bwMode="auto">
          <a:xfrm>
            <a:off x="778709" y="1476403"/>
            <a:ext cx="10515602" cy="2"/>
          </a:xfrm>
          <a:prstGeom prst="line">
            <a:avLst/>
          </a:prstGeom>
          <a:ln w="12700">
            <a:solidFill>
              <a:schemeClr val="accent1"/>
            </a:solidFill>
            <a:miter/>
          </a:ln>
        </p:spPr>
        <p:txBody>
          <a:bodyPr lIns="45719" rIns="45719"/>
          <a:lstStyle/>
          <a:p>
            <a:pPr>
              <a:defRPr/>
            </a:pPr>
            <a:endParaRPr/>
          </a:p>
        </p:txBody>
      </p:sp>
      <p:sp>
        <p:nvSpPr>
          <p:cNvPr id="41"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userDrawn="1">
  <p:cSld name="Subsection ">
    <p:spTree>
      <p:nvGrpSpPr>
        <p:cNvPr id="1" name=""/>
        <p:cNvGrpSpPr/>
        <p:nvPr/>
      </p:nvGrpSpPr>
      <p:grpSpPr bwMode="auto">
        <a:xfrm>
          <a:off x="0" y="0"/>
          <a:ext cx="0" cy="0"/>
          <a:chOff x="0" y="0"/>
          <a:chExt cx="0" cy="0"/>
        </a:xfrm>
      </p:grpSpPr>
      <p:sp>
        <p:nvSpPr>
          <p:cNvPr id="48" name="Title Text"/>
          <p:cNvSpPr txBox="1">
            <a:spLocks noGrp="1"/>
          </p:cNvSpPr>
          <p:nvPr>
            <p:ph type="title"/>
          </p:nvPr>
        </p:nvSpPr>
        <p:spPr bwMode="auto">
          <a:xfrm>
            <a:off x="831850" y="1709738"/>
            <a:ext cx="10515600" cy="2852737"/>
          </a:xfrm>
          <a:prstGeom prst="rect">
            <a:avLst/>
          </a:prstGeom>
        </p:spPr>
        <p:txBody>
          <a:bodyPr anchor="b"/>
          <a:lstStyle>
            <a:lvl1pPr>
              <a:defRPr sz="4400"/>
            </a:lvl1pPr>
          </a:lstStyle>
          <a:p>
            <a:pPr>
              <a:defRPr/>
            </a:pPr>
            <a:r>
              <a:t>Title Text</a:t>
            </a:r>
          </a:p>
        </p:txBody>
      </p:sp>
      <p:sp>
        <p:nvSpPr>
          <p:cNvPr id="49" name="Body Level One…"/>
          <p:cNvSpPr txBox="1">
            <a:spLocks noGrp="1"/>
          </p:cNvSpPr>
          <p:nvPr>
            <p:ph type="body" sz="quarter" idx="1"/>
          </p:nvPr>
        </p:nvSpPr>
        <p:spPr bwMode="auto">
          <a:xfrm>
            <a:off x="831850" y="4589462"/>
            <a:ext cx="10515600" cy="1500190"/>
          </a:xfrm>
          <a:prstGeom prst="rect">
            <a:avLst/>
          </a:prstGeom>
        </p:spPr>
        <p:txBody>
          <a:bodyPr/>
          <a:lstStyle>
            <a:lvl1pPr marL="0" indent="0">
              <a:buSzTx/>
              <a:buFontTx/>
              <a:buNone/>
              <a:defRPr sz="2400">
                <a:solidFill>
                  <a:srgbClr val="808080"/>
                </a:solidFill>
              </a:defRPr>
            </a:lvl1pPr>
            <a:lvl2pPr marL="0" indent="0">
              <a:buSzTx/>
              <a:buFontTx/>
              <a:buNone/>
              <a:defRPr sz="2400">
                <a:solidFill>
                  <a:srgbClr val="808080"/>
                </a:solidFill>
              </a:defRPr>
            </a:lvl2pPr>
            <a:lvl3pPr marL="0" indent="0">
              <a:buSzTx/>
              <a:buFontTx/>
              <a:buNone/>
              <a:defRPr sz="2400">
                <a:solidFill>
                  <a:srgbClr val="808080"/>
                </a:solidFill>
              </a:defRPr>
            </a:lvl3pPr>
            <a:lvl4pPr marL="0" indent="0">
              <a:buSzTx/>
              <a:buFontTx/>
              <a:buNone/>
              <a:defRPr sz="2400">
                <a:solidFill>
                  <a:srgbClr val="808080"/>
                </a:solidFill>
              </a:defRPr>
            </a:lvl4pPr>
            <a:lvl5pPr marL="0" indent="0">
              <a:buSzTx/>
              <a:buFontTx/>
              <a:buNone/>
              <a:defRPr sz="2400">
                <a:solidFill>
                  <a:srgbClr val="808080"/>
                </a:solidFill>
              </a:defRPr>
            </a:lvl5p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pic>
        <p:nvPicPr>
          <p:cNvPr id="50" name="Picture 7" descr="Picture 7"/>
          <p:cNvPicPr>
            <a:picLocks noChangeAspect="1"/>
          </p:cNvPicPr>
          <p:nvPr/>
        </p:nvPicPr>
        <p:blipFill>
          <a:blip r:embed="rId2"/>
          <a:stretch/>
        </p:blipFill>
        <p:spPr bwMode="auto">
          <a:xfrm>
            <a:off x="778709" y="486408"/>
            <a:ext cx="3605532" cy="783427"/>
          </a:xfrm>
          <a:prstGeom prst="rect">
            <a:avLst/>
          </a:prstGeom>
          <a:ln w="12700">
            <a:miter lim="400000"/>
          </a:ln>
        </p:spPr>
      </p:pic>
      <p:sp>
        <p:nvSpPr>
          <p:cNvPr id="51" name="Straight Connector 9"/>
          <p:cNvSpPr/>
          <p:nvPr/>
        </p:nvSpPr>
        <p:spPr bwMode="auto">
          <a:xfrm flipH="1" flipV="1">
            <a:off x="-3" y="6811702"/>
            <a:ext cx="12192005" cy="2"/>
          </a:xfrm>
          <a:prstGeom prst="line">
            <a:avLst/>
          </a:prstGeom>
          <a:ln w="101600">
            <a:solidFill>
              <a:schemeClr val="accent1"/>
            </a:solidFill>
            <a:miter/>
          </a:ln>
        </p:spPr>
        <p:txBody>
          <a:bodyPr lIns="45719" rIns="45719"/>
          <a:lstStyle/>
          <a:p>
            <a:pPr>
              <a:defRPr/>
            </a:pPr>
            <a:endParaRPr/>
          </a:p>
        </p:txBody>
      </p:sp>
      <p:sp>
        <p:nvSpPr>
          <p:cNvPr id="52"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userDrawn="1">
  <p:cSld name="Agenda_with picture">
    <p:spTree>
      <p:nvGrpSpPr>
        <p:cNvPr id="1" name=""/>
        <p:cNvGrpSpPr/>
        <p:nvPr/>
      </p:nvGrpSpPr>
      <p:grpSpPr bwMode="auto">
        <a:xfrm>
          <a:off x="0" y="0"/>
          <a:ext cx="0" cy="0"/>
          <a:chOff x="0" y="0"/>
          <a:chExt cx="0" cy="0"/>
        </a:xfrm>
      </p:grpSpPr>
      <p:pic>
        <p:nvPicPr>
          <p:cNvPr id="59" name="Picture 4" descr="Picture 4"/>
          <p:cNvPicPr>
            <a:picLocks noChangeAspect="1"/>
          </p:cNvPicPr>
          <p:nvPr/>
        </p:nvPicPr>
        <p:blipFill>
          <a:blip r:embed="rId2"/>
          <a:stretch/>
        </p:blipFill>
        <p:spPr bwMode="auto">
          <a:xfrm>
            <a:off x="10914881" y="365125"/>
            <a:ext cx="877839" cy="830129"/>
          </a:xfrm>
          <a:prstGeom prst="rect">
            <a:avLst/>
          </a:prstGeom>
          <a:ln w="12700">
            <a:miter lim="400000"/>
          </a:ln>
        </p:spPr>
      </p:pic>
      <p:sp>
        <p:nvSpPr>
          <p:cNvPr id="60" name="Title Text"/>
          <p:cNvSpPr txBox="1">
            <a:spLocks noGrp="1"/>
          </p:cNvSpPr>
          <p:nvPr>
            <p:ph type="title"/>
          </p:nvPr>
        </p:nvSpPr>
        <p:spPr bwMode="auto">
          <a:xfrm>
            <a:off x="6097587" y="1195253"/>
            <a:ext cx="5256213" cy="917326"/>
          </a:xfrm>
          <a:prstGeom prst="rect">
            <a:avLst/>
          </a:prstGeom>
        </p:spPr>
        <p:txBody>
          <a:bodyPr anchor="b"/>
          <a:lstStyle>
            <a:lvl1pPr>
              <a:defRPr sz="3200"/>
            </a:lvl1pPr>
          </a:lstStyle>
          <a:p>
            <a:pPr>
              <a:defRPr/>
            </a:pPr>
            <a:r>
              <a:t>Title Text</a:t>
            </a:r>
          </a:p>
        </p:txBody>
      </p:sp>
      <p:sp>
        <p:nvSpPr>
          <p:cNvPr id="61" name="Picture Placeholder 2"/>
          <p:cNvSpPr>
            <a:spLocks noGrp="1"/>
          </p:cNvSpPr>
          <p:nvPr>
            <p:ph type="pic" idx="21"/>
          </p:nvPr>
        </p:nvSpPr>
        <p:spPr bwMode="auto">
          <a:xfrm>
            <a:off x="0" y="0"/>
            <a:ext cx="5224041" cy="6858000"/>
          </a:xfrm>
          <a:prstGeom prst="rect">
            <a:avLst/>
          </a:prstGeom>
        </p:spPr>
        <p:txBody>
          <a:bodyPr lIns="91439" tIns="45719" rIns="91439" bIns="45719">
            <a:noAutofit/>
          </a:bodyPr>
          <a:lstStyle/>
          <a:p>
            <a:pPr>
              <a:defRPr/>
            </a:pPr>
            <a:endParaRPr/>
          </a:p>
        </p:txBody>
      </p:sp>
      <p:sp>
        <p:nvSpPr>
          <p:cNvPr id="62" name="Body Level One…"/>
          <p:cNvSpPr txBox="1">
            <a:spLocks noGrp="1"/>
          </p:cNvSpPr>
          <p:nvPr>
            <p:ph type="body" sz="half" idx="1"/>
          </p:nvPr>
        </p:nvSpPr>
        <p:spPr bwMode="auto">
          <a:xfrm>
            <a:off x="6097587" y="2226365"/>
            <a:ext cx="5256213" cy="3774055"/>
          </a:xfrm>
          <a:prstGeom prst="rect">
            <a:avLst/>
          </a:prstGeom>
        </p:spPr>
        <p:txBody>
          <a:bodyPr/>
          <a:lstStyle>
            <a:lvl1pPr marL="285750" indent="-285750">
              <a:defRPr sz="2200"/>
            </a:lvl1pPr>
            <a:lvl2pPr marL="0" indent="0">
              <a:buSzTx/>
              <a:buNone/>
              <a:defRPr sz="2200"/>
            </a:lvl2pPr>
            <a:lvl3pPr marL="0" indent="0">
              <a:buSzTx/>
              <a:buNone/>
              <a:defRPr sz="2200"/>
            </a:lvl3pPr>
            <a:lvl4pPr marL="0" indent="0">
              <a:buSzTx/>
              <a:buNone/>
              <a:defRPr sz="2200"/>
            </a:lvl4pPr>
            <a:lvl5pPr marL="0" indent="0">
              <a:buSzTx/>
              <a:buNone/>
              <a:defRPr sz="2200"/>
            </a:lvl5p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63"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userDrawn="1">
  <p:cSld name="Agenda_with color">
    <p:spTree>
      <p:nvGrpSpPr>
        <p:cNvPr id="1" name=""/>
        <p:cNvGrpSpPr/>
        <p:nvPr/>
      </p:nvGrpSpPr>
      <p:grpSpPr bwMode="auto">
        <a:xfrm>
          <a:off x="0" y="0"/>
          <a:ext cx="0" cy="0"/>
          <a:chOff x="0" y="0"/>
          <a:chExt cx="0" cy="0"/>
        </a:xfrm>
      </p:grpSpPr>
      <p:pic>
        <p:nvPicPr>
          <p:cNvPr id="70" name="Picture 4" descr="Picture 4"/>
          <p:cNvPicPr>
            <a:picLocks noChangeAspect="1"/>
          </p:cNvPicPr>
          <p:nvPr/>
        </p:nvPicPr>
        <p:blipFill>
          <a:blip r:embed="rId2"/>
          <a:stretch/>
        </p:blipFill>
        <p:spPr bwMode="auto">
          <a:xfrm>
            <a:off x="10914881" y="365125"/>
            <a:ext cx="877839" cy="830129"/>
          </a:xfrm>
          <a:prstGeom prst="rect">
            <a:avLst/>
          </a:prstGeom>
          <a:ln w="12700">
            <a:miter lim="400000"/>
          </a:ln>
        </p:spPr>
      </p:pic>
      <p:sp>
        <p:nvSpPr>
          <p:cNvPr id="71" name="Title Text"/>
          <p:cNvSpPr txBox="1">
            <a:spLocks noGrp="1"/>
          </p:cNvSpPr>
          <p:nvPr>
            <p:ph type="title"/>
          </p:nvPr>
        </p:nvSpPr>
        <p:spPr bwMode="auto">
          <a:xfrm>
            <a:off x="6097587" y="1195253"/>
            <a:ext cx="5256213" cy="917326"/>
          </a:xfrm>
          <a:prstGeom prst="rect">
            <a:avLst/>
          </a:prstGeom>
        </p:spPr>
        <p:txBody>
          <a:bodyPr anchor="b"/>
          <a:lstStyle>
            <a:lvl1pPr>
              <a:defRPr sz="3200"/>
            </a:lvl1pPr>
          </a:lstStyle>
          <a:p>
            <a:pPr>
              <a:defRPr/>
            </a:pPr>
            <a:r>
              <a:t>Title Text</a:t>
            </a:r>
          </a:p>
        </p:txBody>
      </p:sp>
      <p:sp>
        <p:nvSpPr>
          <p:cNvPr id="72" name="Body Level One…"/>
          <p:cNvSpPr txBox="1">
            <a:spLocks noGrp="1"/>
          </p:cNvSpPr>
          <p:nvPr>
            <p:ph type="body" sz="half" idx="1"/>
          </p:nvPr>
        </p:nvSpPr>
        <p:spPr bwMode="auto">
          <a:xfrm>
            <a:off x="6097587" y="2226365"/>
            <a:ext cx="5256213" cy="3774055"/>
          </a:xfrm>
          <a:prstGeom prst="rect">
            <a:avLst/>
          </a:prstGeom>
        </p:spPr>
        <p:txBody>
          <a:bodyPr/>
          <a:lstStyle>
            <a:lvl1pPr marL="285750" indent="-285750">
              <a:defRPr sz="2200"/>
            </a:lvl1pPr>
            <a:lvl2pPr marL="0" indent="0">
              <a:buSzTx/>
              <a:buNone/>
              <a:defRPr sz="2200"/>
            </a:lvl2pPr>
            <a:lvl3pPr marL="0" indent="0">
              <a:buSzTx/>
              <a:buNone/>
              <a:defRPr sz="2200"/>
            </a:lvl3pPr>
            <a:lvl4pPr marL="0" indent="0">
              <a:buSzTx/>
              <a:buNone/>
              <a:defRPr sz="2200"/>
            </a:lvl4pPr>
            <a:lvl5pPr marL="0" indent="0">
              <a:buSzTx/>
              <a:buNone/>
              <a:defRPr sz="2200"/>
            </a:lvl5p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73" name="Rectangle 8"/>
          <p:cNvSpPr/>
          <p:nvPr/>
        </p:nvSpPr>
        <p:spPr bwMode="auto">
          <a:xfrm>
            <a:off x="-1" y="-1"/>
            <a:ext cx="5256216" cy="6858001"/>
          </a:xfrm>
          <a:prstGeom prst="rect">
            <a:avLst/>
          </a:prstGeom>
          <a:solidFill>
            <a:schemeClr val="accent1"/>
          </a:solidFill>
          <a:ln w="12700">
            <a:miter lim="400000"/>
          </a:ln>
        </p:spPr>
        <p:txBody>
          <a:bodyPr lIns="45719" rIns="45719" anchor="ctr"/>
          <a:lstStyle/>
          <a:p>
            <a:pPr algn="ctr">
              <a:defRPr>
                <a:solidFill>
                  <a:srgbClr val="FFFFFF"/>
                </a:solidFill>
              </a:defRPr>
            </a:pPr>
            <a:endParaRPr/>
          </a:p>
        </p:txBody>
      </p:sp>
      <p:sp>
        <p:nvSpPr>
          <p:cNvPr id="74"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userDrawn="1">
  <p:cSld name="One column_with picture">
    <p:spTree>
      <p:nvGrpSpPr>
        <p:cNvPr id="1" name=""/>
        <p:cNvGrpSpPr/>
        <p:nvPr/>
      </p:nvGrpSpPr>
      <p:grpSpPr bwMode="auto">
        <a:xfrm>
          <a:off x="0" y="0"/>
          <a:ext cx="0" cy="0"/>
          <a:chOff x="0" y="0"/>
          <a:chExt cx="0" cy="0"/>
        </a:xfrm>
      </p:grpSpPr>
      <p:sp>
        <p:nvSpPr>
          <p:cNvPr id="81" name="Body Level One…"/>
          <p:cNvSpPr txBox="1">
            <a:spLocks noGrp="1"/>
          </p:cNvSpPr>
          <p:nvPr>
            <p:ph type="body" sz="half" idx="1"/>
          </p:nvPr>
        </p:nvSpPr>
        <p:spPr bwMode="auto">
          <a:xfrm>
            <a:off x="838200" y="1590263"/>
            <a:ext cx="3803247" cy="4586700"/>
          </a:xfrm>
          <a:prstGeom prst="rect">
            <a:avLst/>
          </a:prstGeom>
        </p:spPr>
        <p:txBody>
          <a:body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82" name="Picture Placeholder 2"/>
          <p:cNvSpPr>
            <a:spLocks noGrp="1"/>
          </p:cNvSpPr>
          <p:nvPr>
            <p:ph type="pic" sz="half" idx="21"/>
          </p:nvPr>
        </p:nvSpPr>
        <p:spPr bwMode="auto">
          <a:xfrm>
            <a:off x="4849791" y="1590262"/>
            <a:ext cx="6504011" cy="4586700"/>
          </a:xfrm>
          <a:prstGeom prst="rect">
            <a:avLst/>
          </a:prstGeom>
        </p:spPr>
        <p:txBody>
          <a:bodyPr lIns="91439" tIns="45719" rIns="91439" bIns="45719">
            <a:noAutofit/>
          </a:bodyPr>
          <a:lstStyle/>
          <a:p>
            <a:pPr>
              <a:defRPr/>
            </a:pPr>
            <a:endParaRPr/>
          </a:p>
        </p:txBody>
      </p:sp>
      <p:sp>
        <p:nvSpPr>
          <p:cNvPr id="83" name="Title Text"/>
          <p:cNvSpPr txBox="1">
            <a:spLocks noGrp="1"/>
          </p:cNvSpPr>
          <p:nvPr>
            <p:ph type="title"/>
          </p:nvPr>
        </p:nvSpPr>
        <p:spPr bwMode="auto">
          <a:prstGeom prst="rect">
            <a:avLst/>
          </a:prstGeom>
        </p:spPr>
        <p:txBody>
          <a:bodyPr/>
          <a:lstStyle/>
          <a:p>
            <a:pPr>
              <a:defRPr/>
            </a:pPr>
            <a:r>
              <a:t>Title Text</a:t>
            </a:r>
          </a:p>
        </p:txBody>
      </p:sp>
      <p:sp>
        <p:nvSpPr>
          <p:cNvPr id="84" name="Straight Connector 18"/>
          <p:cNvSpPr/>
          <p:nvPr/>
        </p:nvSpPr>
        <p:spPr bwMode="auto">
          <a:xfrm>
            <a:off x="828259" y="1221757"/>
            <a:ext cx="10515605" cy="2"/>
          </a:xfrm>
          <a:prstGeom prst="line">
            <a:avLst/>
          </a:prstGeom>
          <a:ln w="12700">
            <a:solidFill>
              <a:schemeClr val="accent1"/>
            </a:solidFill>
            <a:miter/>
          </a:ln>
        </p:spPr>
        <p:txBody>
          <a:bodyPr lIns="45719" rIns="45719"/>
          <a:lstStyle/>
          <a:p>
            <a:pPr>
              <a:defRPr/>
            </a:pPr>
            <a:endParaRPr/>
          </a:p>
        </p:txBody>
      </p:sp>
      <p:pic>
        <p:nvPicPr>
          <p:cNvPr id="85" name="Picture 19" descr="Picture 19"/>
          <p:cNvPicPr>
            <a:picLocks noChangeAspect="1"/>
          </p:cNvPicPr>
          <p:nvPr/>
        </p:nvPicPr>
        <p:blipFill>
          <a:blip r:embed="rId2"/>
          <a:stretch/>
        </p:blipFill>
        <p:spPr bwMode="auto">
          <a:xfrm>
            <a:off x="10914881" y="365125"/>
            <a:ext cx="877839" cy="830129"/>
          </a:xfrm>
          <a:prstGeom prst="rect">
            <a:avLst/>
          </a:prstGeom>
          <a:ln w="12700">
            <a:miter lim="400000"/>
          </a:ln>
        </p:spPr>
      </p:pic>
      <p:sp>
        <p:nvSpPr>
          <p:cNvPr id="86"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userDrawn="1">
  <p:cSld name="One column_with picture_no bullet points">
    <p:spTree>
      <p:nvGrpSpPr>
        <p:cNvPr id="1" name=""/>
        <p:cNvGrpSpPr/>
        <p:nvPr/>
      </p:nvGrpSpPr>
      <p:grpSpPr bwMode="auto">
        <a:xfrm>
          <a:off x="0" y="0"/>
          <a:ext cx="0" cy="0"/>
          <a:chOff x="0" y="0"/>
          <a:chExt cx="0" cy="0"/>
        </a:xfrm>
      </p:grpSpPr>
      <p:sp>
        <p:nvSpPr>
          <p:cNvPr id="93" name="Body Level One…"/>
          <p:cNvSpPr txBox="1">
            <a:spLocks noGrp="1"/>
          </p:cNvSpPr>
          <p:nvPr>
            <p:ph type="body" sz="half" idx="1"/>
          </p:nvPr>
        </p:nvSpPr>
        <p:spPr bwMode="auto">
          <a:xfrm>
            <a:off x="838200" y="1590263"/>
            <a:ext cx="3803247" cy="4586700"/>
          </a:xfrm>
          <a:prstGeom prst="rect">
            <a:avLst/>
          </a:prstGeom>
        </p:spPr>
        <p:txBody>
          <a:bodyPr/>
          <a:lstStyle>
            <a:lvl1pPr marL="0" indent="0">
              <a:buSzTx/>
              <a:buFontTx/>
              <a:buNone/>
            </a:lvl1pPr>
            <a:lvl2pPr marL="0" indent="0">
              <a:buSzTx/>
              <a:buFontTx/>
              <a:buNone/>
            </a:lvl2pPr>
            <a:lvl3pPr marL="0" indent="0">
              <a:buSzTx/>
              <a:buFontTx/>
              <a:buNone/>
            </a:lvl3pPr>
            <a:lvl4pPr marL="0" indent="0">
              <a:buSzTx/>
              <a:buFontTx/>
              <a:buNone/>
            </a:lvl4pPr>
            <a:lvl5pPr marL="0" indent="0">
              <a:buSzTx/>
              <a:buFontTx/>
              <a:buNone/>
            </a:lvl5p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94" name="Picture Placeholder 2"/>
          <p:cNvSpPr>
            <a:spLocks noGrp="1"/>
          </p:cNvSpPr>
          <p:nvPr>
            <p:ph type="pic" sz="half" idx="21"/>
          </p:nvPr>
        </p:nvSpPr>
        <p:spPr bwMode="auto">
          <a:xfrm>
            <a:off x="4849791" y="1590262"/>
            <a:ext cx="6504011" cy="4586700"/>
          </a:xfrm>
          <a:prstGeom prst="rect">
            <a:avLst/>
          </a:prstGeom>
        </p:spPr>
        <p:txBody>
          <a:bodyPr lIns="91439" tIns="45719" rIns="91439" bIns="45719">
            <a:noAutofit/>
          </a:bodyPr>
          <a:lstStyle/>
          <a:p>
            <a:pPr>
              <a:defRPr/>
            </a:pPr>
            <a:endParaRPr/>
          </a:p>
        </p:txBody>
      </p:sp>
      <p:sp>
        <p:nvSpPr>
          <p:cNvPr id="95" name="Title Text"/>
          <p:cNvSpPr txBox="1">
            <a:spLocks noGrp="1"/>
          </p:cNvSpPr>
          <p:nvPr>
            <p:ph type="title"/>
          </p:nvPr>
        </p:nvSpPr>
        <p:spPr bwMode="auto">
          <a:prstGeom prst="rect">
            <a:avLst/>
          </a:prstGeom>
        </p:spPr>
        <p:txBody>
          <a:bodyPr/>
          <a:lstStyle/>
          <a:p>
            <a:pPr>
              <a:defRPr/>
            </a:pPr>
            <a:r>
              <a:t>Title Text</a:t>
            </a:r>
          </a:p>
        </p:txBody>
      </p:sp>
      <p:sp>
        <p:nvSpPr>
          <p:cNvPr id="96" name="Straight Connector 18"/>
          <p:cNvSpPr/>
          <p:nvPr/>
        </p:nvSpPr>
        <p:spPr bwMode="auto">
          <a:xfrm>
            <a:off x="828259" y="1221757"/>
            <a:ext cx="10515605" cy="2"/>
          </a:xfrm>
          <a:prstGeom prst="line">
            <a:avLst/>
          </a:prstGeom>
          <a:ln w="12700">
            <a:solidFill>
              <a:schemeClr val="accent1"/>
            </a:solidFill>
            <a:miter/>
          </a:ln>
        </p:spPr>
        <p:txBody>
          <a:bodyPr lIns="45719" rIns="45719"/>
          <a:lstStyle/>
          <a:p>
            <a:pPr>
              <a:defRPr/>
            </a:pPr>
            <a:endParaRPr/>
          </a:p>
        </p:txBody>
      </p:sp>
      <p:pic>
        <p:nvPicPr>
          <p:cNvPr id="97" name="Picture 19" descr="Picture 19"/>
          <p:cNvPicPr>
            <a:picLocks noChangeAspect="1"/>
          </p:cNvPicPr>
          <p:nvPr/>
        </p:nvPicPr>
        <p:blipFill>
          <a:blip r:embed="rId2"/>
          <a:stretch/>
        </p:blipFill>
        <p:spPr bwMode="auto">
          <a:xfrm>
            <a:off x="10914881" y="365125"/>
            <a:ext cx="877839" cy="830129"/>
          </a:xfrm>
          <a:prstGeom prst="rect">
            <a:avLst/>
          </a:prstGeom>
          <a:ln w="12700">
            <a:miter lim="400000"/>
          </a:ln>
        </p:spPr>
      </p:pic>
      <p:sp>
        <p:nvSpPr>
          <p:cNvPr id="98"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 userDrawn="1">
  <p:cSld name="One column">
    <p:spTree>
      <p:nvGrpSpPr>
        <p:cNvPr id="1" name=""/>
        <p:cNvGrpSpPr/>
        <p:nvPr/>
      </p:nvGrpSpPr>
      <p:grpSpPr bwMode="auto">
        <a:xfrm>
          <a:off x="0" y="0"/>
          <a:ext cx="0" cy="0"/>
          <a:chOff x="0" y="0"/>
          <a:chExt cx="0" cy="0"/>
        </a:xfrm>
      </p:grpSpPr>
      <p:sp>
        <p:nvSpPr>
          <p:cNvPr id="105" name="Body Level One…"/>
          <p:cNvSpPr txBox="1">
            <a:spLocks noGrp="1"/>
          </p:cNvSpPr>
          <p:nvPr>
            <p:ph type="body" idx="1"/>
          </p:nvPr>
        </p:nvSpPr>
        <p:spPr bwMode="auto">
          <a:prstGeom prst="rect">
            <a:avLst/>
          </a:prstGeom>
        </p:spPr>
        <p:txBody>
          <a:body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106" name="Title Text"/>
          <p:cNvSpPr txBox="1">
            <a:spLocks noGrp="1"/>
          </p:cNvSpPr>
          <p:nvPr>
            <p:ph type="title"/>
          </p:nvPr>
        </p:nvSpPr>
        <p:spPr bwMode="auto">
          <a:prstGeom prst="rect">
            <a:avLst/>
          </a:prstGeom>
        </p:spPr>
        <p:txBody>
          <a:bodyPr/>
          <a:lstStyle/>
          <a:p>
            <a:pPr>
              <a:defRPr/>
            </a:pPr>
            <a:r>
              <a:t>Title Text</a:t>
            </a:r>
          </a:p>
        </p:txBody>
      </p:sp>
      <p:sp>
        <p:nvSpPr>
          <p:cNvPr id="107" name="Slide Number"/>
          <p:cNvSpPr txBox="1">
            <a:spLocks noGrp="1"/>
          </p:cNvSpPr>
          <p:nvPr>
            <p:ph type="sldNum" sz="quarter" idx="2"/>
          </p:nvPr>
        </p:nvSpPr>
        <p:spPr bwMode="auto">
          <a:prstGeom prst="rect">
            <a:avLst/>
          </a:prstGeom>
        </p:spPr>
        <p:txBody>
          <a:bodyPr/>
          <a:lstStyle/>
          <a:p>
            <a:pPr>
              <a:defRPr/>
            </a:pPr>
            <a:fld id="{86CB4B4D-7CA3-9044-876B-883B54F8677D}" type="slidenum">
              <a:r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pic>
        <p:nvPicPr>
          <p:cNvPr id="2" name="Picture 4" descr="Picture 4"/>
          <p:cNvPicPr>
            <a:picLocks noChangeAspect="1"/>
          </p:cNvPicPr>
          <p:nvPr/>
        </p:nvPicPr>
        <p:blipFill>
          <a:blip r:embed="rId23"/>
          <a:stretch/>
        </p:blipFill>
        <p:spPr bwMode="auto">
          <a:xfrm>
            <a:off x="10914881" y="365125"/>
            <a:ext cx="877839" cy="830129"/>
          </a:xfrm>
          <a:prstGeom prst="rect">
            <a:avLst/>
          </a:prstGeom>
          <a:ln w="12700">
            <a:miter lim="400000"/>
          </a:ln>
        </p:spPr>
      </p:pic>
      <p:sp>
        <p:nvSpPr>
          <p:cNvPr id="3" name="Straight Connector 25"/>
          <p:cNvSpPr/>
          <p:nvPr/>
        </p:nvSpPr>
        <p:spPr bwMode="auto">
          <a:xfrm>
            <a:off x="828259" y="1221757"/>
            <a:ext cx="10515605" cy="2"/>
          </a:xfrm>
          <a:prstGeom prst="line">
            <a:avLst/>
          </a:prstGeom>
          <a:ln w="12700">
            <a:solidFill>
              <a:schemeClr val="accent1"/>
            </a:solidFill>
            <a:miter/>
          </a:ln>
        </p:spPr>
        <p:txBody>
          <a:bodyPr lIns="45719" rIns="45719"/>
          <a:lstStyle/>
          <a:p>
            <a:pPr>
              <a:defRPr/>
            </a:pPr>
            <a:endParaRPr/>
          </a:p>
        </p:txBody>
      </p:sp>
      <p:sp>
        <p:nvSpPr>
          <p:cNvPr id="4" name="Body Level One…"/>
          <p:cNvSpPr txBox="1">
            <a:spLocks noGrp="1"/>
          </p:cNvSpPr>
          <p:nvPr>
            <p:ph type="body" idx="1"/>
          </p:nvPr>
        </p:nvSpPr>
        <p:spPr bwMode="auto">
          <a:xfrm>
            <a:off x="838200" y="1486801"/>
            <a:ext cx="10515600" cy="4690163"/>
          </a:xfrm>
          <a:prstGeom prst="rect">
            <a:avLst/>
          </a:prstGeom>
          <a:ln w="12700">
            <a:miter lim="400000"/>
          </a:ln>
        </p:spPr>
        <p:txBody>
          <a:bodyPr lIns="45718" tIns="45718" rIns="45718" bIns="45718">
            <a:normAutofit/>
          </a:body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sp>
        <p:nvSpPr>
          <p:cNvPr id="5" name="Title Text"/>
          <p:cNvSpPr txBox="1">
            <a:spLocks noGrp="1"/>
          </p:cNvSpPr>
          <p:nvPr>
            <p:ph type="title"/>
          </p:nvPr>
        </p:nvSpPr>
        <p:spPr bwMode="auto">
          <a:xfrm>
            <a:off x="838200" y="365125"/>
            <a:ext cx="9538252" cy="830132"/>
          </a:xfrm>
          <a:prstGeom prst="rect">
            <a:avLst/>
          </a:prstGeom>
          <a:ln w="12700">
            <a:miter lim="400000"/>
          </a:ln>
        </p:spPr>
        <p:txBody>
          <a:bodyPr lIns="45718" tIns="45718" rIns="45718" bIns="45718" anchor="ctr">
            <a:normAutofit/>
          </a:bodyPr>
          <a:lstStyle/>
          <a:p>
            <a:pPr>
              <a:defRPr/>
            </a:pPr>
            <a:r>
              <a:t>Title Text</a:t>
            </a:r>
          </a:p>
        </p:txBody>
      </p:sp>
      <p:sp>
        <p:nvSpPr>
          <p:cNvPr id="6" name="Slide Number"/>
          <p:cNvSpPr txBox="1">
            <a:spLocks noGrp="1"/>
          </p:cNvSpPr>
          <p:nvPr>
            <p:ph type="sldNum" sz="quarter" idx="2"/>
          </p:nvPr>
        </p:nvSpPr>
        <p:spPr bwMode="auto">
          <a:xfrm>
            <a:off x="11080148" y="6406787"/>
            <a:ext cx="273653" cy="264251"/>
          </a:xfrm>
          <a:prstGeom prst="rect">
            <a:avLst/>
          </a:prstGeom>
          <a:ln w="12700">
            <a:miter lim="400000"/>
          </a:ln>
        </p:spPr>
        <p:txBody>
          <a:bodyPr wrap="none" lIns="45718" tIns="45718" rIns="45718" bIns="45718" anchor="ctr">
            <a:spAutoFit/>
          </a:bodyPr>
          <a:lstStyle>
            <a:lvl1pPr algn="r">
              <a:defRPr sz="1200">
                <a:solidFill>
                  <a:srgbClr val="888888"/>
                </a:solidFill>
              </a:defRPr>
            </a:lvl1pPr>
          </a:lstStyle>
          <a:p>
            <a:pPr>
              <a:defRPr/>
            </a:pPr>
            <a:fld id="{86CB4B4D-7CA3-9044-876B-883B54F8677D}" type="slidenum">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xStyles>
    <p:titleStyle>
      <a:lvl1pPr marL="0" marR="0" indent="0" algn="l" defTabSz="914400">
        <a:lnSpc>
          <a:spcPct val="90000"/>
        </a:lnSpc>
        <a:spcBef>
          <a:spcPts val="0"/>
        </a:spcBef>
        <a:spcAft>
          <a:spcPts val="0"/>
        </a:spcAft>
        <a:buClrTx/>
        <a:buSzTx/>
        <a:buFontTx/>
        <a:buNone/>
        <a:defRPr sz="4000" b="1" i="0" u="none" strike="noStrike" cap="none" spc="0">
          <a:solidFill>
            <a:srgbClr val="181717"/>
          </a:solidFill>
          <a:latin typeface="Arial"/>
          <a:ea typeface="Arial"/>
          <a:cs typeface="Arial"/>
        </a:defRPr>
      </a:lvl1pPr>
      <a:lvl2pPr marL="0" marR="0" indent="0" algn="l" defTabSz="914400">
        <a:lnSpc>
          <a:spcPct val="90000"/>
        </a:lnSpc>
        <a:spcBef>
          <a:spcPts val="0"/>
        </a:spcBef>
        <a:spcAft>
          <a:spcPts val="0"/>
        </a:spcAft>
        <a:buClrTx/>
        <a:buSzTx/>
        <a:buFontTx/>
        <a:buNone/>
        <a:defRPr sz="4000" b="1" i="0" u="none" strike="noStrike" cap="none" spc="0">
          <a:solidFill>
            <a:srgbClr val="181717"/>
          </a:solidFill>
          <a:latin typeface="Arial"/>
          <a:ea typeface="Arial"/>
          <a:cs typeface="Arial"/>
        </a:defRPr>
      </a:lvl2pPr>
      <a:lvl3pPr marL="0" marR="0" indent="0" algn="l" defTabSz="914400">
        <a:lnSpc>
          <a:spcPct val="90000"/>
        </a:lnSpc>
        <a:spcBef>
          <a:spcPts val="0"/>
        </a:spcBef>
        <a:spcAft>
          <a:spcPts val="0"/>
        </a:spcAft>
        <a:buClrTx/>
        <a:buSzTx/>
        <a:buFontTx/>
        <a:buNone/>
        <a:defRPr sz="4000" b="1" i="0" u="none" strike="noStrike" cap="none" spc="0">
          <a:solidFill>
            <a:srgbClr val="181717"/>
          </a:solidFill>
          <a:latin typeface="Arial"/>
          <a:ea typeface="Arial"/>
          <a:cs typeface="Arial"/>
        </a:defRPr>
      </a:lvl3pPr>
      <a:lvl4pPr marL="0" marR="0" indent="0" algn="l" defTabSz="914400">
        <a:lnSpc>
          <a:spcPct val="90000"/>
        </a:lnSpc>
        <a:spcBef>
          <a:spcPts val="0"/>
        </a:spcBef>
        <a:spcAft>
          <a:spcPts val="0"/>
        </a:spcAft>
        <a:buClrTx/>
        <a:buSzTx/>
        <a:buFontTx/>
        <a:buNone/>
        <a:defRPr sz="4000" b="1" i="0" u="none" strike="noStrike" cap="none" spc="0">
          <a:solidFill>
            <a:srgbClr val="181717"/>
          </a:solidFill>
          <a:latin typeface="Arial"/>
          <a:ea typeface="Arial"/>
          <a:cs typeface="Arial"/>
        </a:defRPr>
      </a:lvl4pPr>
      <a:lvl5pPr marL="0" marR="0" indent="0" algn="l" defTabSz="914400">
        <a:lnSpc>
          <a:spcPct val="90000"/>
        </a:lnSpc>
        <a:spcBef>
          <a:spcPts val="0"/>
        </a:spcBef>
        <a:spcAft>
          <a:spcPts val="0"/>
        </a:spcAft>
        <a:buClrTx/>
        <a:buSzTx/>
        <a:buFontTx/>
        <a:buNone/>
        <a:defRPr sz="4000" b="1" i="0" u="none" strike="noStrike" cap="none" spc="0">
          <a:solidFill>
            <a:srgbClr val="181717"/>
          </a:solidFill>
          <a:latin typeface="Arial"/>
          <a:ea typeface="Arial"/>
          <a:cs typeface="Arial"/>
        </a:defRPr>
      </a:lvl5pPr>
      <a:lvl6pPr marL="0" marR="0" indent="0" algn="l" defTabSz="914400">
        <a:lnSpc>
          <a:spcPct val="90000"/>
        </a:lnSpc>
        <a:spcBef>
          <a:spcPts val="0"/>
        </a:spcBef>
        <a:spcAft>
          <a:spcPts val="0"/>
        </a:spcAft>
        <a:buClrTx/>
        <a:buSzTx/>
        <a:buFontTx/>
        <a:buNone/>
        <a:defRPr sz="4000" b="1" i="0" u="none" strike="noStrike" cap="none" spc="0">
          <a:solidFill>
            <a:srgbClr val="181717"/>
          </a:solidFill>
          <a:latin typeface="Arial"/>
          <a:ea typeface="Arial"/>
          <a:cs typeface="Arial"/>
        </a:defRPr>
      </a:lvl6pPr>
      <a:lvl7pPr marL="0" marR="0" indent="0" algn="l" defTabSz="914400">
        <a:lnSpc>
          <a:spcPct val="90000"/>
        </a:lnSpc>
        <a:spcBef>
          <a:spcPts val="0"/>
        </a:spcBef>
        <a:spcAft>
          <a:spcPts val="0"/>
        </a:spcAft>
        <a:buClrTx/>
        <a:buSzTx/>
        <a:buFontTx/>
        <a:buNone/>
        <a:defRPr sz="4000" b="1" i="0" u="none" strike="noStrike" cap="none" spc="0">
          <a:solidFill>
            <a:srgbClr val="181717"/>
          </a:solidFill>
          <a:latin typeface="Arial"/>
          <a:ea typeface="Arial"/>
          <a:cs typeface="Arial"/>
        </a:defRPr>
      </a:lvl7pPr>
      <a:lvl8pPr marL="0" marR="0" indent="0" algn="l" defTabSz="914400">
        <a:lnSpc>
          <a:spcPct val="90000"/>
        </a:lnSpc>
        <a:spcBef>
          <a:spcPts val="0"/>
        </a:spcBef>
        <a:spcAft>
          <a:spcPts val="0"/>
        </a:spcAft>
        <a:buClrTx/>
        <a:buSzTx/>
        <a:buFontTx/>
        <a:buNone/>
        <a:defRPr sz="4000" b="1" i="0" u="none" strike="noStrike" cap="none" spc="0">
          <a:solidFill>
            <a:srgbClr val="181717"/>
          </a:solidFill>
          <a:latin typeface="Arial"/>
          <a:ea typeface="Arial"/>
          <a:cs typeface="Arial"/>
        </a:defRPr>
      </a:lvl8pPr>
      <a:lvl9pPr marL="0" marR="0" indent="0" algn="l" defTabSz="914400">
        <a:lnSpc>
          <a:spcPct val="90000"/>
        </a:lnSpc>
        <a:spcBef>
          <a:spcPts val="0"/>
        </a:spcBef>
        <a:spcAft>
          <a:spcPts val="0"/>
        </a:spcAft>
        <a:buClrTx/>
        <a:buSzTx/>
        <a:buFontTx/>
        <a:buNone/>
        <a:defRPr sz="4000" b="1" i="0" u="none" strike="noStrike" cap="none" spc="0">
          <a:solidFill>
            <a:srgbClr val="181717"/>
          </a:solidFill>
          <a:latin typeface="Arial"/>
          <a:ea typeface="Arial"/>
          <a:cs typeface="Arial"/>
        </a:defRPr>
      </a:lvl9pPr>
    </p:titleStyle>
    <p:bodyStyle>
      <a:lvl1pPr marL="228600" marR="0" indent="-228600" algn="l" defTabSz="914400">
        <a:lnSpc>
          <a:spcPct val="90000"/>
        </a:lnSpc>
        <a:spcBef>
          <a:spcPts val="1000"/>
        </a:spcBef>
        <a:spcAft>
          <a:spcPts val="0"/>
        </a:spcAft>
        <a:buClrTx/>
        <a:buSzPct val="100000"/>
        <a:buFont typeface="Arial"/>
        <a:buChar char="•"/>
        <a:defRPr sz="2800" b="0" i="0" u="none" strike="noStrike" cap="none" spc="0">
          <a:solidFill>
            <a:srgbClr val="181717"/>
          </a:solidFill>
          <a:latin typeface="Arial"/>
          <a:ea typeface="Arial"/>
          <a:cs typeface="Arial"/>
        </a:defRPr>
      </a:lvl1pPr>
      <a:lvl2pPr marL="723900" marR="0" indent="-266700" algn="l" defTabSz="914400">
        <a:lnSpc>
          <a:spcPct val="90000"/>
        </a:lnSpc>
        <a:spcBef>
          <a:spcPts val="1000"/>
        </a:spcBef>
        <a:spcAft>
          <a:spcPts val="0"/>
        </a:spcAft>
        <a:buClrTx/>
        <a:buSzPct val="100000"/>
        <a:buFont typeface="Arial"/>
        <a:buChar char="•"/>
        <a:defRPr sz="2800" b="0" i="0" u="none" strike="noStrike" cap="none" spc="0">
          <a:solidFill>
            <a:srgbClr val="181717"/>
          </a:solidFill>
          <a:latin typeface="Arial"/>
          <a:ea typeface="Arial"/>
          <a:cs typeface="Arial"/>
        </a:defRPr>
      </a:lvl2pPr>
      <a:lvl3pPr marL="1234438" marR="0" indent="-320038" algn="l" defTabSz="914400">
        <a:lnSpc>
          <a:spcPct val="90000"/>
        </a:lnSpc>
        <a:spcBef>
          <a:spcPts val="1000"/>
        </a:spcBef>
        <a:spcAft>
          <a:spcPts val="0"/>
        </a:spcAft>
        <a:buClrTx/>
        <a:buSzPct val="100000"/>
        <a:buFont typeface="Arial"/>
        <a:buChar char="•"/>
        <a:defRPr sz="2800" b="0" i="0" u="none" strike="noStrike" cap="none" spc="0">
          <a:solidFill>
            <a:srgbClr val="181717"/>
          </a:solidFill>
          <a:latin typeface="Arial"/>
          <a:ea typeface="Arial"/>
          <a:cs typeface="Arial"/>
        </a:defRPr>
      </a:lvl3pPr>
      <a:lvl4pPr marL="1727199" marR="0" indent="-355600" algn="l" defTabSz="914400">
        <a:lnSpc>
          <a:spcPct val="90000"/>
        </a:lnSpc>
        <a:spcBef>
          <a:spcPts val="1000"/>
        </a:spcBef>
        <a:spcAft>
          <a:spcPts val="0"/>
        </a:spcAft>
        <a:buClrTx/>
        <a:buSzPct val="100000"/>
        <a:buFont typeface="Arial"/>
        <a:buChar char="•"/>
        <a:defRPr sz="2800" b="0" i="0" u="none" strike="noStrike" cap="none" spc="0">
          <a:solidFill>
            <a:srgbClr val="181717"/>
          </a:solidFill>
          <a:latin typeface="Arial"/>
          <a:ea typeface="Arial"/>
          <a:cs typeface="Arial"/>
        </a:defRPr>
      </a:lvl4pPr>
      <a:lvl5pPr marL="2184400" marR="0" indent="-355600" algn="l" defTabSz="914400">
        <a:lnSpc>
          <a:spcPct val="90000"/>
        </a:lnSpc>
        <a:spcBef>
          <a:spcPts val="1000"/>
        </a:spcBef>
        <a:spcAft>
          <a:spcPts val="0"/>
        </a:spcAft>
        <a:buClrTx/>
        <a:buSzPct val="100000"/>
        <a:buFont typeface="Arial"/>
        <a:buChar char="•"/>
        <a:defRPr sz="2800" b="0" i="0" u="none" strike="noStrike" cap="none" spc="0">
          <a:solidFill>
            <a:srgbClr val="181717"/>
          </a:solidFill>
          <a:latin typeface="Arial"/>
          <a:ea typeface="Arial"/>
          <a:cs typeface="Arial"/>
        </a:defRPr>
      </a:lvl5pPr>
      <a:lvl6pPr marL="2641600" marR="0" indent="-355600" algn="l" defTabSz="914400">
        <a:lnSpc>
          <a:spcPct val="90000"/>
        </a:lnSpc>
        <a:spcBef>
          <a:spcPts val="1000"/>
        </a:spcBef>
        <a:spcAft>
          <a:spcPts val="0"/>
        </a:spcAft>
        <a:buClrTx/>
        <a:buSzPct val="100000"/>
        <a:buFont typeface="Arial"/>
        <a:buChar char="•"/>
        <a:defRPr sz="2800" b="0" i="0" u="none" strike="noStrike" cap="none" spc="0">
          <a:solidFill>
            <a:srgbClr val="181717"/>
          </a:solidFill>
          <a:latin typeface="Arial"/>
          <a:ea typeface="Arial"/>
          <a:cs typeface="Arial"/>
        </a:defRPr>
      </a:lvl6pPr>
      <a:lvl7pPr marL="3098800" marR="0" indent="-355600" algn="l" defTabSz="914400">
        <a:lnSpc>
          <a:spcPct val="90000"/>
        </a:lnSpc>
        <a:spcBef>
          <a:spcPts val="1000"/>
        </a:spcBef>
        <a:spcAft>
          <a:spcPts val="0"/>
        </a:spcAft>
        <a:buClrTx/>
        <a:buSzPct val="100000"/>
        <a:buFont typeface="Arial"/>
        <a:buChar char="•"/>
        <a:defRPr sz="2800" b="0" i="0" u="none" strike="noStrike" cap="none" spc="0">
          <a:solidFill>
            <a:srgbClr val="181717"/>
          </a:solidFill>
          <a:latin typeface="Arial"/>
          <a:ea typeface="Arial"/>
          <a:cs typeface="Arial"/>
        </a:defRPr>
      </a:lvl7pPr>
      <a:lvl8pPr marL="3556000" marR="0" indent="-355600" algn="l" defTabSz="914400">
        <a:lnSpc>
          <a:spcPct val="90000"/>
        </a:lnSpc>
        <a:spcBef>
          <a:spcPts val="1000"/>
        </a:spcBef>
        <a:spcAft>
          <a:spcPts val="0"/>
        </a:spcAft>
        <a:buClrTx/>
        <a:buSzPct val="100000"/>
        <a:buFont typeface="Arial"/>
        <a:buChar char="•"/>
        <a:defRPr sz="2800" b="0" i="0" u="none" strike="noStrike" cap="none" spc="0">
          <a:solidFill>
            <a:srgbClr val="181717"/>
          </a:solidFill>
          <a:latin typeface="Arial"/>
          <a:ea typeface="Arial"/>
          <a:cs typeface="Arial"/>
        </a:defRPr>
      </a:lvl8pPr>
      <a:lvl9pPr marL="4013200" marR="0" indent="-355600" algn="l" defTabSz="914400">
        <a:lnSpc>
          <a:spcPct val="90000"/>
        </a:lnSpc>
        <a:spcBef>
          <a:spcPts val="1000"/>
        </a:spcBef>
        <a:spcAft>
          <a:spcPts val="0"/>
        </a:spcAft>
        <a:buClrTx/>
        <a:buSzPct val="100000"/>
        <a:buFont typeface="Arial"/>
        <a:buChar char="•"/>
        <a:defRPr sz="2800" b="0" i="0" u="none" strike="noStrike" cap="none" spc="0">
          <a:solidFill>
            <a:srgbClr val="181717"/>
          </a:solidFill>
          <a:latin typeface="Arial"/>
          <a:ea typeface="Arial"/>
          <a:cs typeface="Arial"/>
        </a:defRPr>
      </a:lvl9pPr>
    </p:bodyStyle>
    <p:otherStyle>
      <a:lvl1pPr marL="0" marR="0" indent="0" algn="r" defTabSz="9144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1pPr>
      <a:lvl2pPr marL="0" marR="0" indent="0" algn="r" defTabSz="9144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2pPr>
      <a:lvl3pPr marL="0" marR="0" indent="0" algn="r" defTabSz="9144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3pPr>
      <a:lvl4pPr marL="0" marR="0" indent="0" algn="r" defTabSz="9144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4pPr>
      <a:lvl5pPr marL="0" marR="0" indent="0" algn="r" defTabSz="9144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5pPr>
      <a:lvl6pPr marL="0" marR="0" indent="0" algn="r" defTabSz="9144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6pPr>
      <a:lvl7pPr marL="0" marR="0" indent="0" algn="r" defTabSz="9144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7pPr>
      <a:lvl8pPr marL="0" marR="0" indent="0" algn="r" defTabSz="9144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8pPr>
      <a:lvl9pPr marL="0" marR="0" indent="0" algn="r" defTabSz="9144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datacentre@scilifelab.s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8" Type="http://schemas.openxmlformats.org/officeDocument/2006/relationships/hyperlink" Target="https://www.pathogens.se/dashboards/" TargetMode="External"/><Relationship Id="rId13" Type="http://schemas.openxmlformats.org/officeDocument/2006/relationships/image" Target="../media/image12.jpg"/><Relationship Id="rId3" Type="http://schemas.openxmlformats.org/officeDocument/2006/relationships/hyperlink" Target="https://www.pathogens.se/data-management/" TargetMode="External"/><Relationship Id="rId7" Type="http://schemas.openxmlformats.org/officeDocument/2006/relationships/hyperlink" Target="https://www.pathogens.se/biobanks/" TargetMode="External"/><Relationship Id="rId12"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hyperlink" Target="https://www.pathogens.se/datasets/all/" TargetMode="External"/><Relationship Id="rId11" Type="http://schemas.openxmlformats.org/officeDocument/2006/relationships/image" Target="../media/image10.png"/><Relationship Id="rId5" Type="http://schemas.openxmlformats.org/officeDocument/2006/relationships/hyperlink" Target="https://www.pathogens.se/highlights/" TargetMode="External"/><Relationship Id="rId10" Type="http://schemas.openxmlformats.org/officeDocument/2006/relationships/image" Target="../media/image9.png"/><Relationship Id="rId4" Type="http://schemas.openxmlformats.org/officeDocument/2006/relationships/hyperlink" Target="https://www.pathogens.se/support/" TargetMode="External"/><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covid19dataportal.se" TargetMode="External"/><Relationship Id="rId1" Type="http://schemas.openxmlformats.org/officeDocument/2006/relationships/slideLayout" Target="../slideLayouts/slideLayout8.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covid19dataportal.se" TargetMode="External"/><Relationship Id="rId1" Type="http://schemas.openxmlformats.org/officeDocument/2006/relationships/slideLayout" Target="../slideLayouts/slideLayout8.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8.jpg"/><Relationship Id="rId7" Type="http://schemas.openxmlformats.org/officeDocument/2006/relationships/image" Target="../media/image20.png"/><Relationship Id="rId2" Type="http://schemas.openxmlformats.org/officeDocument/2006/relationships/image" Target="../media/image17.jpg"/><Relationship Id="rId1" Type="http://schemas.openxmlformats.org/officeDocument/2006/relationships/slideLayout" Target="../slideLayouts/slideLayout8.xml"/><Relationship Id="rId6" Type="http://schemas.openxmlformats.org/officeDocument/2006/relationships/image" Target="../media/image19.png"/><Relationship Id="rId5" Type="http://schemas.openxmlformats.org/officeDocument/2006/relationships/hyperlink" Target="https://www.pathogensportal.org" TargetMode="External"/><Relationship Id="rId4" Type="http://schemas.openxmlformats.org/officeDocument/2006/relationships/hyperlink" Target="https://www.infectious-diseases-toolkit.org"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22.png"/><Relationship Id="rId7" Type="http://schemas.openxmlformats.org/officeDocument/2006/relationships/hyperlink" Target="http://www.pathogens.se/" TargetMode="External"/><Relationship Id="rId12" Type="http://schemas.openxmlformats.org/officeDocument/2006/relationships/image" Target="../media/image10.png"/><Relationship Id="rId2" Type="http://schemas.openxmlformats.org/officeDocument/2006/relationships/image" Target="../media/image21.png"/><Relationship Id="rId1" Type="http://schemas.openxmlformats.org/officeDocument/2006/relationships/slideLayout" Target="../slideLayouts/slideLayout8.xml"/><Relationship Id="rId6" Type="http://schemas.openxmlformats.org/officeDocument/2006/relationships/image" Target="../media/image5.jpg"/><Relationship Id="rId11" Type="http://schemas.openxmlformats.org/officeDocument/2006/relationships/image" Target="../media/image24.png"/><Relationship Id="rId5" Type="http://schemas.openxmlformats.org/officeDocument/2006/relationships/image" Target="../media/image23.png"/><Relationship Id="rId10" Type="http://schemas.openxmlformats.org/officeDocument/2006/relationships/image" Target="../media/image6.png"/><Relationship Id="rId4" Type="http://schemas.openxmlformats.org/officeDocument/2006/relationships/image" Target="../media/image4.png"/><Relationship Id="rId9" Type="http://schemas.openxmlformats.org/officeDocument/2006/relationships/image" Target="../media/image1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791292494" name="Title 3"/>
          <p:cNvSpPr txBox="1">
            <a:spLocks noGrp="1"/>
          </p:cNvSpPr>
          <p:nvPr>
            <p:ph type="title"/>
          </p:nvPr>
        </p:nvSpPr>
        <p:spPr bwMode="auto">
          <a:xfrm>
            <a:off x="1523997" y="1388001"/>
            <a:ext cx="10136900" cy="2240133"/>
          </a:xfrm>
          <a:prstGeom prst="rect">
            <a:avLst/>
          </a:prstGeom>
        </p:spPr>
        <p:txBody>
          <a:bodyPr/>
          <a:lstStyle>
            <a:lvl1pPr>
              <a:defRPr sz="3600"/>
            </a:lvl1pPr>
          </a:lstStyle>
          <a:p>
            <a:pPr>
              <a:defRPr/>
            </a:pPr>
            <a:r>
              <a:rPr lang="sv-SE" dirty="0"/>
              <a:t>The Swedish </a:t>
            </a:r>
            <a:r>
              <a:rPr lang="sv-SE" dirty="0" err="1"/>
              <a:t>Pathogens</a:t>
            </a:r>
            <a:r>
              <a:rPr lang="sv-SE" dirty="0"/>
              <a:t> Portal: </a:t>
            </a:r>
            <a:r>
              <a:rPr lang="sv-SE" dirty="0" err="1"/>
              <a:t>shortening</a:t>
            </a:r>
            <a:r>
              <a:rPr lang="sv-SE" dirty="0"/>
              <a:t> the research </a:t>
            </a:r>
            <a:r>
              <a:rPr lang="sv-SE" dirty="0" err="1"/>
              <a:t>cycle</a:t>
            </a:r>
            <a:endParaRPr lang="sv-SE" dirty="0"/>
          </a:p>
        </p:txBody>
      </p:sp>
      <p:sp>
        <p:nvSpPr>
          <p:cNvPr id="1374566000" name="Subtitle 4"/>
          <p:cNvSpPr txBox="1">
            <a:spLocks noGrp="1"/>
          </p:cNvSpPr>
          <p:nvPr>
            <p:ph type="body" sz="half" idx="1"/>
          </p:nvPr>
        </p:nvSpPr>
        <p:spPr bwMode="auto">
          <a:xfrm>
            <a:off x="1523998" y="3876041"/>
            <a:ext cx="9144000" cy="2791457"/>
          </a:xfrm>
          <a:prstGeom prst="rect">
            <a:avLst/>
          </a:prstGeom>
        </p:spPr>
        <p:txBody>
          <a:bodyPr/>
          <a:lstStyle/>
          <a:p>
            <a:pPr>
              <a:defRPr sz="2000" i="1"/>
            </a:pPr>
            <a:r>
              <a:rPr dirty="0"/>
              <a:t>Liane Hughes</a:t>
            </a:r>
          </a:p>
          <a:p>
            <a:pPr>
              <a:defRPr sz="2000"/>
            </a:pPr>
            <a:endParaRPr dirty="0"/>
          </a:p>
          <a:p>
            <a:pPr>
              <a:defRPr sz="2000"/>
            </a:pPr>
            <a:r>
              <a:rPr dirty="0" err="1"/>
              <a:t>SciLifeLab</a:t>
            </a:r>
            <a:r>
              <a:rPr dirty="0"/>
              <a:t> Data Centre, Sweden</a:t>
            </a:r>
            <a:br>
              <a:rPr dirty="0"/>
            </a:br>
            <a:r>
              <a:rPr u="sng" dirty="0">
                <a:solidFill>
                  <a:srgbClr val="0000FF"/>
                </a:solidFill>
                <a:hlinkClick r:id="rId2" tooltip="mailto:datacentre@scilifelab.se"/>
              </a:rPr>
              <a:t>datacentre@scilifelab.se</a:t>
            </a:r>
            <a:br>
              <a:rPr dirty="0"/>
            </a:br>
            <a:br>
              <a:rPr dirty="0"/>
            </a:b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69" name="Content Placeholder 2"/>
          <p:cNvSpPr txBox="1">
            <a:spLocks noGrp="1"/>
          </p:cNvSpPr>
          <p:nvPr>
            <p:ph type="body" sz="half" idx="1"/>
          </p:nvPr>
        </p:nvSpPr>
        <p:spPr bwMode="auto">
          <a:xfrm>
            <a:off x="591457" y="1532513"/>
            <a:ext cx="5163829" cy="4586701"/>
          </a:xfrm>
          <a:prstGeom prst="rect">
            <a:avLst/>
          </a:prstGeom>
        </p:spPr>
        <p:txBody>
          <a:bodyPr vertOverflow="overflow" horzOverflow="overflow" vert="horz" wrap="square" lIns="45715" tIns="45715" rIns="45715" bIns="45715" numCol="1" spcCol="0" rtlCol="0" fromWordArt="0" anchor="t" anchorCtr="0" forceAA="0" compatLnSpc="0">
            <a:normAutofit fontScale="95000" lnSpcReduction="1000"/>
          </a:bodyPr>
          <a:lstStyle/>
          <a:p>
            <a:pPr marL="386139" indent="-386139" defTabSz="896110">
              <a:lnSpc>
                <a:spcPct val="88200"/>
              </a:lnSpc>
              <a:spcBef>
                <a:spcPts val="800"/>
              </a:spcBef>
              <a:buSzPct val="100000"/>
              <a:buFont typeface="Arial"/>
              <a:buChar char="•"/>
              <a:defRPr sz="2500"/>
            </a:pPr>
            <a:r>
              <a:rPr lang="en-GB" sz="2200" b="1" dirty="0"/>
              <a:t>History: </a:t>
            </a:r>
            <a:r>
              <a:rPr lang="en-GB" sz="2200" dirty="0"/>
              <a:t>Originally launched as The Swedish COVID-19 Data Portal in June 2020. Relaunched as Swedish Pathogens Portal in Aug 2023.</a:t>
            </a:r>
          </a:p>
          <a:p>
            <a:pPr marL="386139" indent="-386139" defTabSz="896110">
              <a:lnSpc>
                <a:spcPct val="88200"/>
              </a:lnSpc>
              <a:spcBef>
                <a:spcPts val="800"/>
              </a:spcBef>
              <a:buSzPct val="100000"/>
              <a:buFont typeface="Arial"/>
              <a:buChar char="•"/>
              <a:defRPr sz="2500"/>
            </a:pPr>
            <a:endParaRPr lang="en-GB" sz="2200" b="1" dirty="0"/>
          </a:p>
          <a:p>
            <a:pPr marL="386139" indent="-386139" defTabSz="896110">
              <a:lnSpc>
                <a:spcPct val="88200"/>
              </a:lnSpc>
              <a:spcBef>
                <a:spcPts val="800"/>
              </a:spcBef>
              <a:buSzPct val="100000"/>
              <a:buFont typeface="Arial"/>
              <a:buChar char="•"/>
              <a:defRPr sz="2500"/>
            </a:pPr>
            <a:r>
              <a:rPr lang="en-GB" sz="2200" b="1" dirty="0"/>
              <a:t>Scope - </a:t>
            </a:r>
            <a:r>
              <a:rPr lang="en-GB" sz="2200" dirty="0"/>
              <a:t>Infectious disease and pandemic preparedness topics, including antimicrobial resistance.</a:t>
            </a:r>
            <a:endParaRPr lang="en-GB" sz="2200" b="1" dirty="0"/>
          </a:p>
          <a:p>
            <a:pPr marL="386139" indent="-386139" defTabSz="896110">
              <a:lnSpc>
                <a:spcPct val="88200"/>
              </a:lnSpc>
              <a:spcBef>
                <a:spcPts val="800"/>
              </a:spcBef>
              <a:buSzPct val="100000"/>
              <a:buFont typeface="Arial"/>
              <a:buChar char="•"/>
              <a:defRPr sz="2500"/>
            </a:pPr>
            <a:endParaRPr lang="en-GB" sz="2200" b="1" dirty="0"/>
          </a:p>
          <a:p>
            <a:pPr marL="386139" indent="-386139" defTabSz="896110">
              <a:lnSpc>
                <a:spcPct val="88200"/>
              </a:lnSpc>
              <a:spcBef>
                <a:spcPts val="800"/>
              </a:spcBef>
              <a:buSzPct val="100000"/>
              <a:buFont typeface="Arial"/>
              <a:buChar char="•"/>
              <a:defRPr sz="2500"/>
            </a:pPr>
            <a:r>
              <a:rPr lang="en-GB" sz="2200" b="1" dirty="0"/>
              <a:t>Aim -</a:t>
            </a:r>
            <a:r>
              <a:rPr lang="en-GB" sz="2200" dirty="0"/>
              <a:t> Act as a community hub that supports FAIR and Open data sharing in order to accelerate research.</a:t>
            </a:r>
          </a:p>
          <a:p>
            <a:pPr marL="386139" indent="-386139" defTabSz="896110">
              <a:lnSpc>
                <a:spcPct val="88200"/>
              </a:lnSpc>
              <a:spcBef>
                <a:spcPts val="800"/>
              </a:spcBef>
              <a:buSzPct val="100000"/>
              <a:buFont typeface="Arial"/>
              <a:buChar char="•"/>
              <a:defRPr sz="2500"/>
            </a:pPr>
            <a:endParaRPr lang="en-GB" sz="2200" dirty="0"/>
          </a:p>
          <a:p>
            <a:pPr defTabSz="896109">
              <a:lnSpc>
                <a:spcPct val="88200"/>
              </a:lnSpc>
              <a:spcBef>
                <a:spcPts val="799"/>
              </a:spcBef>
              <a:buSzPct val="100000"/>
              <a:defRPr sz="2500"/>
            </a:pPr>
            <a:endParaRPr lang="en-GB" sz="2200" dirty="0"/>
          </a:p>
        </p:txBody>
      </p:sp>
      <p:sp>
        <p:nvSpPr>
          <p:cNvPr id="270" name="Title 1"/>
          <p:cNvSpPr txBox="1">
            <a:spLocks noGrp="1"/>
          </p:cNvSpPr>
          <p:nvPr>
            <p:ph type="title"/>
          </p:nvPr>
        </p:nvSpPr>
        <p:spPr bwMode="auto">
          <a:xfrm>
            <a:off x="838197" y="365124"/>
            <a:ext cx="9538253" cy="830129"/>
          </a:xfrm>
          <a:prstGeom prst="rect">
            <a:avLst/>
          </a:prstGeom>
        </p:spPr>
        <p:txBody>
          <a:bodyPr/>
          <a:lstStyle>
            <a:lvl1pPr defTabSz="896111">
              <a:lnSpc>
                <a:spcPct val="89100"/>
              </a:lnSpc>
              <a:defRPr sz="3700"/>
            </a:lvl1pPr>
          </a:lstStyle>
          <a:p>
            <a:pPr>
              <a:defRPr/>
            </a:pPr>
            <a:r>
              <a:rPr lang="sv-SE" dirty="0"/>
              <a:t>The Swedish </a:t>
            </a:r>
            <a:r>
              <a:rPr lang="sv-SE" dirty="0" err="1"/>
              <a:t>Pathogens</a:t>
            </a:r>
            <a:r>
              <a:rPr lang="sv-SE" dirty="0"/>
              <a:t> Portal</a:t>
            </a:r>
            <a:endParaRPr dirty="0"/>
          </a:p>
        </p:txBody>
      </p:sp>
      <p:pic>
        <p:nvPicPr>
          <p:cNvPr id="271" name="image4.png" descr="image4.png"/>
          <p:cNvPicPr>
            <a:picLocks noChangeAspect="1"/>
          </p:cNvPicPr>
          <p:nvPr/>
        </p:nvPicPr>
        <p:blipFill>
          <a:blip r:embed="rId3"/>
          <a:stretch/>
        </p:blipFill>
        <p:spPr bwMode="auto">
          <a:xfrm>
            <a:off x="5885064" y="5785243"/>
            <a:ext cx="1682470" cy="932291"/>
          </a:xfrm>
          <a:prstGeom prst="rect">
            <a:avLst/>
          </a:prstGeom>
          <a:ln w="12700">
            <a:miter lim="400000"/>
          </a:ln>
        </p:spPr>
      </p:pic>
      <p:pic>
        <p:nvPicPr>
          <p:cNvPr id="273" name="Image" descr="Image"/>
          <p:cNvPicPr>
            <a:picLocks noChangeAspect="1"/>
          </p:cNvPicPr>
          <p:nvPr/>
        </p:nvPicPr>
        <p:blipFill>
          <a:blip r:embed="rId4"/>
          <a:stretch/>
        </p:blipFill>
        <p:spPr bwMode="auto">
          <a:xfrm>
            <a:off x="7767422" y="5785243"/>
            <a:ext cx="1281739" cy="972789"/>
          </a:xfrm>
          <a:prstGeom prst="rect">
            <a:avLst/>
          </a:prstGeom>
          <a:ln w="12700">
            <a:miter lim="400000"/>
          </a:ln>
        </p:spPr>
      </p:pic>
      <p:pic>
        <p:nvPicPr>
          <p:cNvPr id="275" name="SciLifeLab_Logotype_Green_POS.png" descr="SciLifeLab_Logotype_Green_POS.png"/>
          <p:cNvPicPr>
            <a:picLocks noChangeAspect="1"/>
          </p:cNvPicPr>
          <p:nvPr/>
        </p:nvPicPr>
        <p:blipFill>
          <a:blip r:embed="rId5"/>
          <a:stretch/>
        </p:blipFill>
        <p:spPr bwMode="auto">
          <a:xfrm>
            <a:off x="9235214" y="5951505"/>
            <a:ext cx="2758592" cy="599765"/>
          </a:xfrm>
          <a:prstGeom prst="rect">
            <a:avLst/>
          </a:prstGeom>
          <a:ln w="12700">
            <a:miter lim="400000"/>
          </a:ln>
        </p:spPr>
      </p:pic>
      <p:pic>
        <p:nvPicPr>
          <p:cNvPr id="2" name="Picture 1">
            <a:extLst>
              <a:ext uri="{FF2B5EF4-FFF2-40B4-BE49-F238E27FC236}">
                <a16:creationId xmlns:a16="http://schemas.microsoft.com/office/drawing/2014/main" id="{DFBBC961-CA48-C69F-71EF-BD0DD8303D02}"/>
              </a:ext>
            </a:extLst>
          </p:cNvPr>
          <p:cNvPicPr>
            <a:picLocks noChangeAspect="1"/>
          </p:cNvPicPr>
          <p:nvPr/>
        </p:nvPicPr>
        <p:blipFill rotWithShape="1">
          <a:blip r:embed="rId6">
            <a:extLst>
              <a:ext uri="{28A0092B-C50C-407E-A947-70E740481C1C}">
                <a14:useLocalDpi xmlns:a14="http://schemas.microsoft.com/office/drawing/2010/main" val="0"/>
              </a:ext>
            </a:extLst>
          </a:blip>
          <a:srcRect b="10241"/>
          <a:stretch/>
        </p:blipFill>
        <p:spPr bwMode="auto">
          <a:xfrm>
            <a:off x="6144829" y="1357671"/>
            <a:ext cx="5466666" cy="4159561"/>
          </a:xfrm>
          <a:prstGeom prst="rect">
            <a:avLst/>
          </a:prstGeom>
          <a:ln>
            <a:solidFill>
              <a:schemeClr val="tx1"/>
            </a:solid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77" name="Content Placeholder 2"/>
          <p:cNvSpPr txBox="1">
            <a:spLocks noGrp="1"/>
          </p:cNvSpPr>
          <p:nvPr>
            <p:ph type="body" sz="half" idx="1"/>
          </p:nvPr>
        </p:nvSpPr>
        <p:spPr bwMode="auto">
          <a:xfrm>
            <a:off x="407368" y="1340768"/>
            <a:ext cx="5738075" cy="5152107"/>
          </a:xfrm>
          <a:prstGeom prst="rect">
            <a:avLst/>
          </a:prstGeom>
        </p:spPr>
        <p:txBody>
          <a:bodyPr vertOverflow="overflow" horzOverflow="overflow" vert="horz" wrap="square" lIns="45714" tIns="45714" rIns="45714" bIns="45714" numCol="1" spcCol="0" rtlCol="0" fromWordArt="0" anchor="t" anchorCtr="0" forceAA="0" compatLnSpc="0">
            <a:normAutofit/>
          </a:bodyPr>
          <a:lstStyle/>
          <a:p>
            <a:pPr marL="400050" lvl="1" defTabSz="788573">
              <a:lnSpc>
                <a:spcPct val="88200"/>
              </a:lnSpc>
              <a:spcBef>
                <a:spcPts val="599"/>
              </a:spcBef>
              <a:buSzPct val="100000"/>
              <a:defRPr sz="2200"/>
            </a:pPr>
            <a:r>
              <a:rPr lang="sv-SE" sz="2100" b="1" u="sng" dirty="0" err="1"/>
              <a:t>Supporting</a:t>
            </a:r>
            <a:r>
              <a:rPr lang="sv-SE" sz="2100" b="1" u="sng" dirty="0"/>
              <a:t> research: </a:t>
            </a:r>
          </a:p>
          <a:p>
            <a:pPr marL="739852" lvl="1" indent="-339802" defTabSz="788573">
              <a:lnSpc>
                <a:spcPct val="88200"/>
              </a:lnSpc>
              <a:spcBef>
                <a:spcPts val="599"/>
              </a:spcBef>
              <a:buSzPct val="100000"/>
              <a:buFont typeface="Arial"/>
              <a:buChar char="•"/>
              <a:defRPr sz="2200"/>
            </a:pPr>
            <a:endParaRPr lang="sv-SE" sz="800" dirty="0"/>
          </a:p>
          <a:p>
            <a:pPr marL="739852" lvl="1" indent="-339802" defTabSz="788573">
              <a:lnSpc>
                <a:spcPct val="88200"/>
              </a:lnSpc>
              <a:spcBef>
                <a:spcPts val="599"/>
              </a:spcBef>
              <a:buSzPct val="100000"/>
              <a:buFont typeface="Arial"/>
              <a:buChar char="•"/>
              <a:defRPr sz="2200"/>
            </a:pPr>
            <a:r>
              <a:rPr lang="sv-SE" sz="2100" dirty="0" err="1"/>
              <a:t>Creates</a:t>
            </a:r>
            <a:r>
              <a:rPr lang="sv-SE" sz="2100" dirty="0"/>
              <a:t> general </a:t>
            </a:r>
            <a:r>
              <a:rPr lang="sv-SE" sz="2100" dirty="0">
                <a:hlinkClick r:id="rId3"/>
              </a:rPr>
              <a:t>guidance</a:t>
            </a:r>
            <a:r>
              <a:rPr lang="sv-SE" sz="2100" dirty="0"/>
              <a:t>.</a:t>
            </a:r>
          </a:p>
          <a:p>
            <a:pPr marL="739852" lvl="1" indent="-339802" defTabSz="788573">
              <a:lnSpc>
                <a:spcPct val="88200"/>
              </a:lnSpc>
              <a:spcBef>
                <a:spcPts val="599"/>
              </a:spcBef>
              <a:buSzPct val="100000"/>
              <a:buFont typeface="Arial"/>
              <a:buChar char="•"/>
              <a:defRPr sz="2200"/>
            </a:pPr>
            <a:endParaRPr lang="sv-SE" sz="2100" dirty="0"/>
          </a:p>
          <a:p>
            <a:pPr marL="739852" lvl="1" indent="-339802" defTabSz="788573">
              <a:lnSpc>
                <a:spcPct val="88200"/>
              </a:lnSpc>
              <a:spcBef>
                <a:spcPts val="599"/>
              </a:spcBef>
              <a:buSzPct val="100000"/>
              <a:buFont typeface="Arial"/>
              <a:buChar char="•"/>
              <a:defRPr sz="2200"/>
            </a:pPr>
            <a:r>
              <a:rPr lang="sv-SE" sz="2100" dirty="0"/>
              <a:t>Operates helpdesk for </a:t>
            </a:r>
            <a:r>
              <a:rPr lang="sv-SE" sz="2100" dirty="0">
                <a:hlinkClick r:id="rId4"/>
              </a:rPr>
              <a:t>direct support</a:t>
            </a:r>
            <a:r>
              <a:rPr lang="sv-SE" sz="2100" dirty="0"/>
              <a:t>.</a:t>
            </a:r>
          </a:p>
          <a:p>
            <a:pPr marL="400050" lvl="1" defTabSz="788573">
              <a:lnSpc>
                <a:spcPct val="88200"/>
              </a:lnSpc>
              <a:spcBef>
                <a:spcPts val="599"/>
              </a:spcBef>
              <a:buSzPct val="100000"/>
              <a:defRPr sz="2200"/>
            </a:pPr>
            <a:endParaRPr lang="sv-SE" sz="2200" dirty="0"/>
          </a:p>
          <a:p>
            <a:pPr marL="400050" lvl="1" defTabSz="788573">
              <a:lnSpc>
                <a:spcPct val="88200"/>
              </a:lnSpc>
              <a:spcBef>
                <a:spcPts val="599"/>
              </a:spcBef>
              <a:buSzPct val="100000"/>
              <a:defRPr sz="2200"/>
            </a:pPr>
            <a:r>
              <a:rPr lang="sv-SE" sz="2100" b="1" u="sng" dirty="0" err="1"/>
              <a:t>Promoting</a:t>
            </a:r>
            <a:r>
              <a:rPr lang="sv-SE" sz="2100" b="1" u="sng" dirty="0"/>
              <a:t> FAIR &amp; </a:t>
            </a:r>
            <a:r>
              <a:rPr lang="sv-SE" sz="2100" b="1" u="sng" dirty="0" err="1"/>
              <a:t>Open</a:t>
            </a:r>
            <a:r>
              <a:rPr lang="sv-SE" sz="2100" b="1" u="sng" dirty="0"/>
              <a:t> science: </a:t>
            </a:r>
          </a:p>
          <a:p>
            <a:pPr marL="739852" lvl="1" indent="-339802" defTabSz="788573">
              <a:lnSpc>
                <a:spcPct val="88200"/>
              </a:lnSpc>
              <a:spcBef>
                <a:spcPts val="599"/>
              </a:spcBef>
              <a:buSzPct val="100000"/>
              <a:buFont typeface="Arial"/>
              <a:buChar char="•"/>
              <a:defRPr sz="2200"/>
            </a:pPr>
            <a:endParaRPr lang="sv-SE" sz="800" dirty="0"/>
          </a:p>
          <a:p>
            <a:pPr marL="739852" lvl="1" indent="-339802" defTabSz="788573">
              <a:lnSpc>
                <a:spcPct val="88200"/>
              </a:lnSpc>
              <a:spcBef>
                <a:spcPts val="599"/>
              </a:spcBef>
              <a:buSzPct val="100000"/>
              <a:buFont typeface="Arial"/>
              <a:buChar char="•"/>
              <a:defRPr sz="2200"/>
            </a:pPr>
            <a:r>
              <a:rPr lang="sv-SE" sz="2100" dirty="0" err="1"/>
              <a:t>Publishes</a:t>
            </a:r>
            <a:r>
              <a:rPr lang="sv-SE" sz="2100" dirty="0"/>
              <a:t> </a:t>
            </a:r>
            <a:r>
              <a:rPr lang="sv-SE" sz="2100" dirty="0">
                <a:hlinkClick r:id="rId5"/>
              </a:rPr>
              <a:t>data highlights </a:t>
            </a:r>
            <a:r>
              <a:rPr lang="sv-SE" sz="2100" dirty="0"/>
              <a:t>on research </a:t>
            </a:r>
            <a:r>
              <a:rPr lang="sv-SE" sz="2100" dirty="0" err="1"/>
              <a:t>resources</a:t>
            </a:r>
            <a:r>
              <a:rPr lang="sv-SE" sz="2100" dirty="0"/>
              <a:t>.</a:t>
            </a:r>
          </a:p>
          <a:p>
            <a:pPr marL="739852" lvl="1" indent="-339802" defTabSz="788573">
              <a:lnSpc>
                <a:spcPct val="88200"/>
              </a:lnSpc>
              <a:spcBef>
                <a:spcPts val="599"/>
              </a:spcBef>
              <a:buSzPct val="100000"/>
              <a:buFont typeface="Arial"/>
              <a:buChar char="•"/>
              <a:defRPr sz="2200"/>
            </a:pPr>
            <a:endParaRPr lang="sv-SE" sz="2100" dirty="0"/>
          </a:p>
          <a:p>
            <a:pPr marL="739852" lvl="1" indent="-339802" defTabSz="788573">
              <a:lnSpc>
                <a:spcPct val="88200"/>
              </a:lnSpc>
              <a:spcBef>
                <a:spcPts val="599"/>
              </a:spcBef>
              <a:buSzPct val="100000"/>
              <a:buFont typeface="Arial"/>
              <a:buChar char="•"/>
              <a:defRPr sz="2200"/>
            </a:pPr>
            <a:r>
              <a:rPr lang="sv-SE" sz="2100" dirty="0" err="1"/>
              <a:t>Maintains</a:t>
            </a:r>
            <a:r>
              <a:rPr lang="sv-SE" sz="2100" dirty="0"/>
              <a:t> </a:t>
            </a:r>
            <a:r>
              <a:rPr lang="sv-SE" sz="2100" dirty="0" err="1"/>
              <a:t>databases</a:t>
            </a:r>
            <a:r>
              <a:rPr lang="sv-SE" sz="2100" dirty="0"/>
              <a:t> </a:t>
            </a:r>
            <a:r>
              <a:rPr lang="sv-SE" sz="2100" dirty="0" err="1"/>
              <a:t>of</a:t>
            </a:r>
            <a:r>
              <a:rPr lang="sv-SE" sz="2100" dirty="0"/>
              <a:t> </a:t>
            </a:r>
            <a:r>
              <a:rPr lang="sv-SE" sz="2100" dirty="0">
                <a:hlinkClick r:id="rId6"/>
              </a:rPr>
              <a:t>research sharing data/code</a:t>
            </a:r>
            <a:r>
              <a:rPr lang="sv-SE" sz="2100" dirty="0"/>
              <a:t>, and </a:t>
            </a:r>
            <a:r>
              <a:rPr lang="sv-SE" sz="2100" dirty="0">
                <a:hlinkClick r:id="rId7"/>
              </a:rPr>
              <a:t>COVID-19 biobanks collections </a:t>
            </a:r>
            <a:r>
              <a:rPr lang="sv-SE" sz="2100" dirty="0"/>
              <a:t>.</a:t>
            </a:r>
          </a:p>
          <a:p>
            <a:pPr marL="739852" lvl="1" indent="-339802" defTabSz="788573">
              <a:lnSpc>
                <a:spcPct val="88200"/>
              </a:lnSpc>
              <a:spcBef>
                <a:spcPts val="599"/>
              </a:spcBef>
              <a:buSzPct val="100000"/>
              <a:buFont typeface="Arial"/>
              <a:buChar char="•"/>
              <a:defRPr sz="2200"/>
            </a:pPr>
            <a:endParaRPr lang="sv-SE" sz="2100" dirty="0"/>
          </a:p>
          <a:p>
            <a:pPr marL="739852" lvl="1" indent="-339802" defTabSz="788573">
              <a:lnSpc>
                <a:spcPct val="88200"/>
              </a:lnSpc>
              <a:spcBef>
                <a:spcPts val="599"/>
              </a:spcBef>
              <a:buSzPct val="100000"/>
              <a:buFont typeface="Arial"/>
              <a:buChar char="•"/>
              <a:defRPr sz="2200"/>
            </a:pPr>
            <a:r>
              <a:rPr lang="sv-SE" sz="2100" dirty="0" err="1"/>
              <a:t>Creates</a:t>
            </a:r>
            <a:r>
              <a:rPr lang="sv-SE" sz="2100" dirty="0"/>
              <a:t> </a:t>
            </a:r>
            <a:r>
              <a:rPr lang="sv-SE" sz="2100" dirty="0" err="1"/>
              <a:t>dynamic</a:t>
            </a:r>
            <a:r>
              <a:rPr lang="sv-SE" sz="2100" dirty="0"/>
              <a:t> </a:t>
            </a:r>
            <a:r>
              <a:rPr lang="sv-SE" sz="2100" dirty="0">
                <a:hlinkClick r:id="rId8"/>
              </a:rPr>
              <a:t>data dashboards</a:t>
            </a:r>
            <a:r>
              <a:rPr lang="sv-SE" sz="2100" dirty="0"/>
              <a:t>.</a:t>
            </a:r>
            <a:endParaRPr dirty="0"/>
          </a:p>
        </p:txBody>
      </p:sp>
      <p:sp>
        <p:nvSpPr>
          <p:cNvPr id="278" name="Title 1"/>
          <p:cNvSpPr txBox="1">
            <a:spLocks noGrp="1"/>
          </p:cNvSpPr>
          <p:nvPr>
            <p:ph type="title"/>
          </p:nvPr>
        </p:nvSpPr>
        <p:spPr bwMode="auto">
          <a:xfrm>
            <a:off x="838197" y="365124"/>
            <a:ext cx="9538253" cy="830129"/>
          </a:xfrm>
          <a:prstGeom prst="rect">
            <a:avLst/>
          </a:prstGeom>
        </p:spPr>
        <p:txBody>
          <a:bodyPr/>
          <a:lstStyle>
            <a:lvl1pPr defTabSz="822958">
              <a:lnSpc>
                <a:spcPct val="89100"/>
              </a:lnSpc>
              <a:defRPr sz="3400"/>
            </a:lvl1pPr>
          </a:lstStyle>
          <a:p>
            <a:pPr>
              <a:defRPr/>
            </a:pPr>
            <a:r>
              <a:rPr lang="sv-SE" dirty="0" err="1"/>
              <a:t>How</a:t>
            </a:r>
            <a:r>
              <a:rPr lang="sv-SE" dirty="0"/>
              <a:t> the portal </a:t>
            </a:r>
            <a:r>
              <a:rPr lang="sv-SE" dirty="0" err="1"/>
              <a:t>accelerates</a:t>
            </a:r>
            <a:r>
              <a:rPr lang="sv-SE" dirty="0"/>
              <a:t> research </a:t>
            </a:r>
            <a:endParaRPr dirty="0"/>
          </a:p>
        </p:txBody>
      </p:sp>
      <p:pic>
        <p:nvPicPr>
          <p:cNvPr id="1971580253" name="Picture 1971580252"/>
          <p:cNvPicPr>
            <a:picLocks noChangeAspect="1"/>
          </p:cNvPicPr>
          <p:nvPr/>
        </p:nvPicPr>
        <p:blipFill rotWithShape="1">
          <a:blip r:embed="rId9"/>
          <a:srcRect b="15152"/>
          <a:stretch/>
        </p:blipFill>
        <p:spPr bwMode="auto">
          <a:xfrm>
            <a:off x="6346750" y="1345782"/>
            <a:ext cx="4186096" cy="1679723"/>
          </a:xfrm>
          <a:prstGeom prst="rect">
            <a:avLst/>
          </a:prstGeom>
          <a:ln>
            <a:solidFill>
              <a:schemeClr val="tx1"/>
            </a:solidFill>
          </a:ln>
        </p:spPr>
      </p:pic>
      <p:pic>
        <p:nvPicPr>
          <p:cNvPr id="2" name="Picture 1">
            <a:extLst>
              <a:ext uri="{FF2B5EF4-FFF2-40B4-BE49-F238E27FC236}">
                <a16:creationId xmlns:a16="http://schemas.microsoft.com/office/drawing/2014/main" id="{EE4FDC36-CC74-4C75-9A9E-1F747E4011EF}"/>
              </a:ext>
            </a:extLst>
          </p:cNvPr>
          <p:cNvPicPr>
            <a:picLocks noChangeAspect="1"/>
          </p:cNvPicPr>
          <p:nvPr/>
        </p:nvPicPr>
        <p:blipFill rotWithShape="1">
          <a:blip r:embed="rId10">
            <a:extLst>
              <a:ext uri="{28A0092B-C50C-407E-A947-70E740481C1C}">
                <a14:useLocalDpi xmlns:a14="http://schemas.microsoft.com/office/drawing/2010/main" val="0"/>
              </a:ext>
            </a:extLst>
          </a:blip>
          <a:srcRect l="1828"/>
          <a:stretch/>
        </p:blipFill>
        <p:spPr bwMode="auto">
          <a:xfrm>
            <a:off x="6354388" y="3140839"/>
            <a:ext cx="4170821" cy="1526795"/>
          </a:xfrm>
          <a:prstGeom prst="rect">
            <a:avLst/>
          </a:prstGeom>
          <a:ln>
            <a:solidFill>
              <a:schemeClr val="tx1"/>
            </a:solidFill>
          </a:ln>
        </p:spPr>
      </p:pic>
      <p:pic>
        <p:nvPicPr>
          <p:cNvPr id="5" name="Picture 4">
            <a:extLst>
              <a:ext uri="{FF2B5EF4-FFF2-40B4-BE49-F238E27FC236}">
                <a16:creationId xmlns:a16="http://schemas.microsoft.com/office/drawing/2014/main" id="{E76CC89A-7B20-0531-1345-56035578F14D}"/>
              </a:ext>
            </a:extLst>
          </p:cNvPr>
          <p:cNvPicPr>
            <a:picLocks noChangeAspect="1"/>
          </p:cNvPicPr>
          <p:nvPr/>
        </p:nvPicPr>
        <p:blipFill>
          <a:blip r:embed="rId11"/>
          <a:stretch/>
        </p:blipFill>
        <p:spPr bwMode="auto">
          <a:xfrm>
            <a:off x="10704512" y="5455523"/>
            <a:ext cx="1248537" cy="565325"/>
          </a:xfrm>
          <a:prstGeom prst="rect">
            <a:avLst/>
          </a:prstGeom>
        </p:spPr>
      </p:pic>
      <p:pic>
        <p:nvPicPr>
          <p:cNvPr id="4" name="Picture 3">
            <a:extLst>
              <a:ext uri="{FF2B5EF4-FFF2-40B4-BE49-F238E27FC236}">
                <a16:creationId xmlns:a16="http://schemas.microsoft.com/office/drawing/2014/main" id="{79C490F0-AA9C-9797-4DBE-ADE45AA8B97A}"/>
              </a:ext>
            </a:extLst>
          </p:cNvPr>
          <p:cNvPicPr>
            <a:picLocks noChangeAspect="1"/>
          </p:cNvPicPr>
          <p:nvPr/>
        </p:nvPicPr>
        <p:blipFill rotWithShape="1">
          <a:blip r:embed="rId12">
            <a:extLst>
              <a:ext uri="{28A0092B-C50C-407E-A947-70E740481C1C}">
                <a14:useLocalDpi xmlns:a14="http://schemas.microsoft.com/office/drawing/2010/main" val="0"/>
              </a:ext>
            </a:extLst>
          </a:blip>
          <a:srcRect r="14886" b="35376"/>
          <a:stretch/>
        </p:blipFill>
        <p:spPr bwMode="auto">
          <a:xfrm>
            <a:off x="6384032" y="4783558"/>
            <a:ext cx="4111535" cy="1909257"/>
          </a:xfrm>
          <a:prstGeom prst="rect">
            <a:avLst/>
          </a:prstGeom>
          <a:ln>
            <a:solidFill>
              <a:schemeClr val="tx1"/>
            </a:solidFill>
          </a:ln>
        </p:spPr>
      </p:pic>
      <p:pic>
        <p:nvPicPr>
          <p:cNvPr id="3" name="Image" descr="Image">
            <a:extLst>
              <a:ext uri="{FF2B5EF4-FFF2-40B4-BE49-F238E27FC236}">
                <a16:creationId xmlns:a16="http://schemas.microsoft.com/office/drawing/2014/main" id="{BAD2AA78-5A0E-B5AB-BBC1-208C1D2EFEA5}"/>
              </a:ext>
            </a:extLst>
          </p:cNvPr>
          <p:cNvPicPr>
            <a:picLocks noChangeAspect="1"/>
          </p:cNvPicPr>
          <p:nvPr/>
        </p:nvPicPr>
        <p:blipFill>
          <a:blip r:embed="rId13"/>
          <a:stretch/>
        </p:blipFill>
        <p:spPr bwMode="auto">
          <a:xfrm>
            <a:off x="10704511" y="2060848"/>
            <a:ext cx="1248537" cy="702303"/>
          </a:xfrm>
          <a:prstGeom prst="rect">
            <a:avLst/>
          </a:prstGeom>
          <a:ln w="12700">
            <a:miter lim="400000"/>
          </a:ln>
        </p:spPr>
      </p:pic>
    </p:spTree>
    <p:extLst>
      <p:ext uri="{BB962C8B-B14F-4D97-AF65-F5344CB8AC3E}">
        <p14:creationId xmlns:p14="http://schemas.microsoft.com/office/powerpoint/2010/main" val="4277032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84" name="Content Placeholder 2"/>
          <p:cNvSpPr txBox="1">
            <a:spLocks noGrp="1"/>
          </p:cNvSpPr>
          <p:nvPr>
            <p:ph type="body" sz="half" idx="1"/>
          </p:nvPr>
        </p:nvSpPr>
        <p:spPr bwMode="auto">
          <a:xfrm>
            <a:off x="602646" y="1420699"/>
            <a:ext cx="5857842" cy="4993364"/>
          </a:xfrm>
          <a:prstGeom prst="rect">
            <a:avLst/>
          </a:prstGeom>
        </p:spPr>
        <p:txBody>
          <a:bodyPr vertOverflow="overflow" horzOverflow="overflow" vert="horz" wrap="square" lIns="45715" tIns="45715" rIns="45715" bIns="45715" numCol="1" spcCol="0" rtlCol="0" fromWordArt="0" anchor="t" anchorCtr="0" forceAA="0" compatLnSpc="0">
            <a:normAutofit fontScale="95000"/>
          </a:bodyPr>
          <a:lstStyle/>
          <a:p>
            <a:pPr marL="339803" indent="-339803" defTabSz="788574">
              <a:lnSpc>
                <a:spcPct val="88200"/>
              </a:lnSpc>
              <a:spcBef>
                <a:spcPts val="600"/>
              </a:spcBef>
              <a:buSzPct val="100000"/>
              <a:buFont typeface="Arial"/>
              <a:buChar char="•"/>
              <a:defRPr sz="2200" b="1"/>
            </a:pPr>
            <a:r>
              <a:rPr lang="en-GB" b="1" dirty="0"/>
              <a:t>Situation: </a:t>
            </a:r>
            <a:r>
              <a:rPr lang="en-GB" b="0" dirty="0"/>
              <a:t>Wastewater data can be used to predict outbreaks.</a:t>
            </a:r>
          </a:p>
          <a:p>
            <a:pPr marL="339803" indent="-339803" defTabSz="788574">
              <a:lnSpc>
                <a:spcPct val="88200"/>
              </a:lnSpc>
              <a:spcBef>
                <a:spcPts val="600"/>
              </a:spcBef>
              <a:buSzPct val="100000"/>
              <a:buFont typeface="Arial"/>
              <a:buChar char="•"/>
              <a:defRPr sz="2200" b="1"/>
            </a:pPr>
            <a:endParaRPr lang="en-GB" b="0" dirty="0"/>
          </a:p>
          <a:p>
            <a:pPr marL="339803" indent="-339803" defTabSz="788574">
              <a:lnSpc>
                <a:spcPct val="88200"/>
              </a:lnSpc>
              <a:spcBef>
                <a:spcPts val="600"/>
              </a:spcBef>
              <a:buSzPct val="100000"/>
              <a:buFont typeface="Arial"/>
              <a:buChar char="•"/>
              <a:defRPr sz="2200" b="1"/>
            </a:pPr>
            <a:r>
              <a:rPr lang="en-GB" b="1" dirty="0"/>
              <a:t>Issue:</a:t>
            </a:r>
            <a:r>
              <a:rPr lang="en-GB" b="0" dirty="0"/>
              <a:t> Traditional publishing routes hinder impact.</a:t>
            </a:r>
          </a:p>
          <a:p>
            <a:pPr marL="339803" indent="-339803" defTabSz="788574">
              <a:lnSpc>
                <a:spcPct val="88200"/>
              </a:lnSpc>
              <a:spcBef>
                <a:spcPts val="600"/>
              </a:spcBef>
              <a:buSzPct val="100000"/>
              <a:buFont typeface="Arial"/>
              <a:buChar char="•"/>
              <a:defRPr sz="2200" b="1"/>
            </a:pPr>
            <a:endParaRPr lang="en-GB" b="1" dirty="0"/>
          </a:p>
          <a:p>
            <a:pPr marL="339803" indent="-339803" defTabSz="788574">
              <a:lnSpc>
                <a:spcPct val="88200"/>
              </a:lnSpc>
              <a:spcBef>
                <a:spcPts val="600"/>
              </a:spcBef>
              <a:buSzPct val="100000"/>
              <a:buFont typeface="Arial"/>
              <a:buChar char="•"/>
              <a:defRPr sz="2200" b="1"/>
            </a:pPr>
            <a:r>
              <a:rPr lang="en-GB" dirty="0"/>
              <a:t>Solution: </a:t>
            </a:r>
            <a:r>
              <a:rPr lang="en-GB" b="0" dirty="0"/>
              <a:t>Wastewater dashboard with dynamic, near real-time data updates. </a:t>
            </a:r>
            <a:endParaRPr lang="en-GB" dirty="0"/>
          </a:p>
          <a:p>
            <a:pPr marL="339803" indent="-339803" defTabSz="788574">
              <a:lnSpc>
                <a:spcPct val="88200"/>
              </a:lnSpc>
              <a:spcBef>
                <a:spcPts val="600"/>
              </a:spcBef>
              <a:buSzPct val="100000"/>
              <a:buFont typeface="Arial"/>
              <a:buChar char="•"/>
              <a:defRPr sz="2200" b="1"/>
            </a:pPr>
            <a:endParaRPr lang="en-GB" dirty="0"/>
          </a:p>
          <a:p>
            <a:pPr marL="339803" lvl="1" indent="-339803" defTabSz="788574">
              <a:lnSpc>
                <a:spcPct val="88200"/>
              </a:lnSpc>
              <a:spcBef>
                <a:spcPts val="600"/>
              </a:spcBef>
              <a:buSzPct val="100000"/>
              <a:buFont typeface="Arial"/>
              <a:buChar char="•"/>
              <a:defRPr sz="2200" b="1"/>
            </a:pPr>
            <a:r>
              <a:rPr lang="sv-SE" b="1" dirty="0"/>
              <a:t>Data: </a:t>
            </a:r>
            <a:r>
              <a:rPr lang="sv-SE" b="0" dirty="0"/>
              <a:t>Data </a:t>
            </a:r>
            <a:r>
              <a:rPr lang="sv-SE" b="0" dirty="0" err="1"/>
              <a:t>added</a:t>
            </a:r>
            <a:r>
              <a:rPr lang="sv-SE" b="0" dirty="0"/>
              <a:t> from 3 </a:t>
            </a:r>
            <a:r>
              <a:rPr lang="sv-SE" b="0" dirty="0" err="1"/>
              <a:t>groups</a:t>
            </a:r>
            <a:r>
              <a:rPr lang="sv-SE" b="0" dirty="0"/>
              <a:t> on: SARS-CoV-2, </a:t>
            </a:r>
            <a:r>
              <a:rPr lang="sv-SE" b="0" dirty="0" err="1"/>
              <a:t>enteric</a:t>
            </a:r>
            <a:r>
              <a:rPr lang="sv-SE" b="0" dirty="0"/>
              <a:t> </a:t>
            </a:r>
            <a:r>
              <a:rPr lang="sv-SE" b="0" dirty="0" err="1"/>
              <a:t>viruses</a:t>
            </a:r>
            <a:r>
              <a:rPr lang="sv-SE" b="0" dirty="0"/>
              <a:t>, </a:t>
            </a:r>
            <a:r>
              <a:rPr lang="sv-SE" b="0" dirty="0" err="1"/>
              <a:t>influenza</a:t>
            </a:r>
            <a:r>
              <a:rPr lang="sv-SE" b="0" dirty="0"/>
              <a:t>, RSV.</a:t>
            </a:r>
          </a:p>
          <a:p>
            <a:pPr marL="339803" lvl="1" indent="-339803" defTabSz="788574">
              <a:lnSpc>
                <a:spcPct val="88200"/>
              </a:lnSpc>
              <a:spcBef>
                <a:spcPts val="600"/>
              </a:spcBef>
              <a:buSzPct val="100000"/>
              <a:buFont typeface="Arial"/>
              <a:buChar char="•"/>
              <a:defRPr sz="2200" b="1"/>
            </a:pPr>
            <a:endParaRPr b="0" dirty="0"/>
          </a:p>
          <a:p>
            <a:pPr marL="339801" lvl="1" indent="-339801" defTabSz="788572">
              <a:lnSpc>
                <a:spcPct val="88200"/>
              </a:lnSpc>
              <a:spcBef>
                <a:spcPts val="598"/>
              </a:spcBef>
              <a:buSzPct val="100000"/>
              <a:buFont typeface="Arial"/>
              <a:buChar char="•"/>
              <a:defRPr sz="2200" b="1"/>
            </a:pPr>
            <a:r>
              <a:rPr lang="sv-SE" b="1" dirty="0" err="1"/>
              <a:t>Also</a:t>
            </a:r>
            <a:r>
              <a:rPr lang="sv-SE" b="1" dirty="0"/>
              <a:t> </a:t>
            </a:r>
            <a:r>
              <a:rPr lang="sv-SE" b="1" dirty="0" err="1"/>
              <a:t>includes</a:t>
            </a:r>
            <a:r>
              <a:rPr lang="sv-SE" b="1" dirty="0"/>
              <a:t>: </a:t>
            </a:r>
            <a:r>
              <a:rPr lang="sv-SE" b="0" dirty="0"/>
              <a:t>information on </a:t>
            </a:r>
            <a:r>
              <a:rPr lang="sv-SE" b="0" dirty="0" err="1"/>
              <a:t>groups</a:t>
            </a:r>
            <a:r>
              <a:rPr lang="sv-SE" b="0" dirty="0"/>
              <a:t>, </a:t>
            </a:r>
            <a:r>
              <a:rPr lang="sv-SE" b="0" dirty="0" err="1"/>
              <a:t>methods</a:t>
            </a:r>
            <a:r>
              <a:rPr lang="sv-SE" b="0" dirty="0"/>
              <a:t>, citation, and interpretation.</a:t>
            </a:r>
          </a:p>
        </p:txBody>
      </p:sp>
      <p:sp>
        <p:nvSpPr>
          <p:cNvPr id="285" name="Title 1"/>
          <p:cNvSpPr txBox="1">
            <a:spLocks noGrp="1"/>
          </p:cNvSpPr>
          <p:nvPr>
            <p:ph type="title"/>
          </p:nvPr>
        </p:nvSpPr>
        <p:spPr bwMode="auto">
          <a:xfrm>
            <a:off x="838197" y="365122"/>
            <a:ext cx="9538252" cy="830129"/>
          </a:xfrm>
          <a:prstGeom prst="rect">
            <a:avLst/>
          </a:prstGeom>
        </p:spPr>
        <p:txBody>
          <a:bodyPr/>
          <a:lstStyle>
            <a:lvl1pPr defTabSz="822958">
              <a:lnSpc>
                <a:spcPct val="89100"/>
              </a:lnSpc>
              <a:defRPr sz="3400"/>
            </a:lvl1pPr>
          </a:lstStyle>
          <a:p>
            <a:pPr>
              <a:defRPr/>
            </a:pPr>
            <a:r>
              <a:rPr lang="sv-SE" dirty="0" err="1"/>
              <a:t>Example</a:t>
            </a:r>
            <a:r>
              <a:rPr lang="sv-SE" dirty="0"/>
              <a:t> </a:t>
            </a:r>
            <a:r>
              <a:rPr lang="sv-SE" dirty="0" err="1"/>
              <a:t>of</a:t>
            </a:r>
            <a:r>
              <a:rPr lang="sv-SE" dirty="0"/>
              <a:t> </a:t>
            </a:r>
            <a:r>
              <a:rPr lang="sv-SE" dirty="0" err="1"/>
              <a:t>shortening</a:t>
            </a:r>
            <a:r>
              <a:rPr lang="sv-SE" dirty="0"/>
              <a:t> the </a:t>
            </a:r>
            <a:r>
              <a:rPr lang="sv-SE" dirty="0" err="1"/>
              <a:t>cycle</a:t>
            </a:r>
            <a:endParaRPr dirty="0"/>
          </a:p>
        </p:txBody>
      </p:sp>
      <p:sp>
        <p:nvSpPr>
          <p:cNvPr id="286" name="www.covid19dataportal.se"/>
          <p:cNvSpPr txBox="1"/>
          <p:nvPr/>
        </p:nvSpPr>
        <p:spPr bwMode="auto">
          <a:xfrm>
            <a:off x="6590212" y="6414062"/>
            <a:ext cx="5459042" cy="374070"/>
          </a:xfrm>
          <a:prstGeom prst="rect">
            <a:avLst/>
          </a:prstGeom>
          <a:ln w="12700">
            <a:miter lim="400000"/>
          </a:ln>
        </p:spPr>
        <p:txBody>
          <a:bodyPr wrap="none" lIns="45718" tIns="45718" rIns="45718" bIns="45718">
            <a:spAutoFit/>
          </a:bodyPr>
          <a:lstStyle>
            <a:lvl1pPr defTabSz="896108">
              <a:lnSpc>
                <a:spcPct val="88200"/>
              </a:lnSpc>
              <a:spcBef>
                <a:spcPts val="700"/>
              </a:spcBef>
              <a:defRPr sz="2100" u="sng">
                <a:solidFill>
                  <a:srgbClr val="0000FF"/>
                </a:solidFill>
              </a:defRPr>
            </a:lvl1pPr>
          </a:lstStyle>
          <a:p>
            <a:pPr>
              <a:defRPr/>
            </a:pPr>
            <a:r>
              <a:rPr u="sng">
                <a:hlinkClick r:id="rId2" tooltip="https://www.covid19dataportal.se"/>
              </a:rPr>
              <a:t>https://pathogens.se/dashboards/wastewater/</a:t>
            </a:r>
            <a:endParaRPr/>
          </a:p>
        </p:txBody>
      </p:sp>
      <p:pic>
        <p:nvPicPr>
          <p:cNvPr id="287" name="Screenshot 2023-06-09 at 06.12.25.png" descr="Screenshot 2023-06-09 at 06.12.25.png"/>
          <p:cNvPicPr>
            <a:picLocks noChangeAspect="1"/>
          </p:cNvPicPr>
          <p:nvPr/>
        </p:nvPicPr>
        <p:blipFill>
          <a:blip r:embed="rId3"/>
          <a:stretch/>
        </p:blipFill>
        <p:spPr bwMode="auto">
          <a:xfrm>
            <a:off x="8574699" y="1562602"/>
            <a:ext cx="3474557" cy="1458199"/>
          </a:xfrm>
          <a:prstGeom prst="rect">
            <a:avLst/>
          </a:prstGeom>
          <a:ln w="12700">
            <a:miter lim="400000"/>
          </a:ln>
        </p:spPr>
      </p:pic>
      <p:pic>
        <p:nvPicPr>
          <p:cNvPr id="288" name="Screenshot 2023-06-09 at 06.12.57.png" descr="Screenshot 2023-06-09 at 06.12.57.png"/>
          <p:cNvPicPr>
            <a:picLocks noChangeAspect="1"/>
          </p:cNvPicPr>
          <p:nvPr/>
        </p:nvPicPr>
        <p:blipFill>
          <a:blip r:embed="rId4"/>
          <a:stretch/>
        </p:blipFill>
        <p:spPr bwMode="auto">
          <a:xfrm>
            <a:off x="8389566" y="3017079"/>
            <a:ext cx="3474556" cy="1393944"/>
          </a:xfrm>
          <a:prstGeom prst="rect">
            <a:avLst/>
          </a:prstGeom>
          <a:ln w="12700">
            <a:miter lim="400000"/>
          </a:ln>
        </p:spPr>
      </p:pic>
      <p:pic>
        <p:nvPicPr>
          <p:cNvPr id="289" name="Screenshot 2023-06-09 at 06.13.26.png" descr="Screenshot 2023-06-09 at 06.13.26.png"/>
          <p:cNvPicPr>
            <a:picLocks noChangeAspect="1"/>
          </p:cNvPicPr>
          <p:nvPr/>
        </p:nvPicPr>
        <p:blipFill>
          <a:blip r:embed="rId5"/>
          <a:stretch/>
        </p:blipFill>
        <p:spPr bwMode="auto">
          <a:xfrm>
            <a:off x="8651251" y="4688194"/>
            <a:ext cx="2873436" cy="1326202"/>
          </a:xfrm>
          <a:prstGeom prst="rect">
            <a:avLst/>
          </a:prstGeom>
          <a:ln w="12700">
            <a:miter lim="400000"/>
          </a:ln>
        </p:spPr>
      </p:pic>
      <p:pic>
        <p:nvPicPr>
          <p:cNvPr id="290" name="Image" descr="Image"/>
          <p:cNvPicPr>
            <a:picLocks noChangeAspect="1"/>
          </p:cNvPicPr>
          <p:nvPr/>
        </p:nvPicPr>
        <p:blipFill>
          <a:blip r:embed="rId6"/>
          <a:stretch/>
        </p:blipFill>
        <p:spPr bwMode="auto">
          <a:xfrm>
            <a:off x="6445694" y="1427693"/>
            <a:ext cx="2067247" cy="4586703"/>
          </a:xfrm>
          <a:prstGeom prst="rect">
            <a:avLst/>
          </a:prstGeom>
          <a:ln w="12700">
            <a:miter lim="400000"/>
          </a:ln>
        </p:spPr>
      </p:pic>
    </p:spTree>
    <p:extLst>
      <p:ext uri="{BB962C8B-B14F-4D97-AF65-F5344CB8AC3E}">
        <p14:creationId xmlns:p14="http://schemas.microsoft.com/office/powerpoint/2010/main" val="27074358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84" name="Content Placeholder 2"/>
          <p:cNvSpPr txBox="1">
            <a:spLocks noGrp="1"/>
          </p:cNvSpPr>
          <p:nvPr>
            <p:ph type="body" sz="half" idx="1"/>
          </p:nvPr>
        </p:nvSpPr>
        <p:spPr bwMode="auto">
          <a:xfrm>
            <a:off x="602646" y="1420699"/>
            <a:ext cx="5857842" cy="4993364"/>
          </a:xfrm>
          <a:prstGeom prst="rect">
            <a:avLst/>
          </a:prstGeom>
        </p:spPr>
        <p:txBody>
          <a:bodyPr vertOverflow="overflow" horzOverflow="overflow" vert="horz" wrap="square" lIns="45715" tIns="45715" rIns="45715" bIns="45715" numCol="1" spcCol="0" rtlCol="0" fromWordArt="0" anchor="t" anchorCtr="0" forceAA="0" compatLnSpc="0">
            <a:normAutofit fontScale="95000"/>
          </a:bodyPr>
          <a:lstStyle/>
          <a:p>
            <a:pPr marL="339803" indent="-339803" defTabSz="788574">
              <a:lnSpc>
                <a:spcPct val="88200"/>
              </a:lnSpc>
              <a:spcBef>
                <a:spcPts val="600"/>
              </a:spcBef>
              <a:buSzPct val="100000"/>
              <a:buFont typeface="Arial"/>
              <a:buChar char="•"/>
              <a:defRPr sz="2200" b="1"/>
            </a:pPr>
            <a:r>
              <a:rPr lang="sv-SE" b="0" dirty="0"/>
              <a:t>Research </a:t>
            </a:r>
            <a:r>
              <a:rPr lang="sv-SE" b="0" dirty="0" err="1"/>
              <a:t>groups</a:t>
            </a:r>
            <a:r>
              <a:rPr lang="sv-SE" b="0" dirty="0"/>
              <a:t> </a:t>
            </a:r>
            <a:r>
              <a:rPr lang="sv-SE" b="0" dirty="0" err="1"/>
              <a:t>can</a:t>
            </a:r>
            <a:r>
              <a:rPr lang="sv-SE" b="0" dirty="0"/>
              <a:t> make data from </a:t>
            </a:r>
            <a:r>
              <a:rPr lang="sv-SE" b="0" dirty="0" err="1"/>
              <a:t>across</a:t>
            </a:r>
            <a:r>
              <a:rPr lang="sv-SE" b="0" dirty="0"/>
              <a:t> Sweden (and </a:t>
            </a:r>
            <a:r>
              <a:rPr lang="sv-SE" b="0" dirty="0" err="1"/>
              <a:t>their</a:t>
            </a:r>
            <a:r>
              <a:rPr lang="sv-SE" b="0" dirty="0"/>
              <a:t> interpretations!) </a:t>
            </a:r>
            <a:r>
              <a:rPr lang="sv-SE" b="0" dirty="0" err="1"/>
              <a:t>available</a:t>
            </a:r>
            <a:r>
              <a:rPr lang="sv-SE" b="0" dirty="0"/>
              <a:t> </a:t>
            </a:r>
            <a:r>
              <a:rPr lang="sv-SE" b="0" dirty="0" err="1"/>
              <a:t>weekly</a:t>
            </a:r>
            <a:r>
              <a:rPr lang="sv-SE" dirty="0"/>
              <a:t>.</a:t>
            </a:r>
          </a:p>
          <a:p>
            <a:pPr marL="339803" indent="-339803" defTabSz="788574">
              <a:lnSpc>
                <a:spcPct val="88200"/>
              </a:lnSpc>
              <a:spcBef>
                <a:spcPts val="600"/>
              </a:spcBef>
              <a:buSzPct val="100000"/>
              <a:buFont typeface="Arial"/>
              <a:buChar char="•"/>
              <a:defRPr sz="2200" b="1"/>
            </a:pPr>
            <a:endParaRPr lang="sv-SE" b="0" dirty="0"/>
          </a:p>
          <a:p>
            <a:pPr marL="339803" indent="-339803" defTabSz="788574">
              <a:lnSpc>
                <a:spcPct val="88200"/>
              </a:lnSpc>
              <a:spcBef>
                <a:spcPts val="600"/>
              </a:spcBef>
              <a:buSzPct val="100000"/>
              <a:buFont typeface="Arial"/>
              <a:buChar char="•"/>
              <a:defRPr sz="2200" b="1"/>
            </a:pPr>
            <a:r>
              <a:rPr lang="sv-SE" b="0" dirty="0"/>
              <a:t>Policy </a:t>
            </a:r>
            <a:r>
              <a:rPr lang="sv-SE" b="0" dirty="0" err="1"/>
              <a:t>makers</a:t>
            </a:r>
            <a:r>
              <a:rPr lang="sv-SE" b="0" dirty="0"/>
              <a:t> </a:t>
            </a:r>
            <a:r>
              <a:rPr lang="sv-SE" b="0" dirty="0" err="1"/>
              <a:t>can</a:t>
            </a:r>
            <a:r>
              <a:rPr lang="sv-SE" b="0" dirty="0"/>
              <a:t> </a:t>
            </a:r>
            <a:r>
              <a:rPr lang="sv-SE" b="0" dirty="0" err="1"/>
              <a:t>see</a:t>
            </a:r>
            <a:r>
              <a:rPr lang="sv-SE" b="0" dirty="0"/>
              <a:t> data and </a:t>
            </a:r>
            <a:r>
              <a:rPr lang="sv-SE" b="0" dirty="0" err="1"/>
              <a:t>allocate</a:t>
            </a:r>
            <a:r>
              <a:rPr lang="sv-SE" b="0" dirty="0"/>
              <a:t> </a:t>
            </a:r>
            <a:r>
              <a:rPr lang="sv-SE" b="0" dirty="0" err="1"/>
              <a:t>resources</a:t>
            </a:r>
            <a:r>
              <a:rPr lang="sv-SE" b="0" dirty="0"/>
              <a:t> to </a:t>
            </a:r>
            <a:r>
              <a:rPr lang="sv-SE" b="0" dirty="0" err="1"/>
              <a:t>cope</a:t>
            </a:r>
            <a:r>
              <a:rPr lang="sv-SE" b="0" dirty="0"/>
              <a:t> </a:t>
            </a:r>
            <a:r>
              <a:rPr lang="sv-SE" b="0" dirty="0" err="1"/>
              <a:t>with</a:t>
            </a:r>
            <a:r>
              <a:rPr lang="sv-SE" b="0" dirty="0"/>
              <a:t> </a:t>
            </a:r>
            <a:r>
              <a:rPr lang="sv-SE" b="0" dirty="0" err="1"/>
              <a:t>upcoming</a:t>
            </a:r>
            <a:r>
              <a:rPr lang="sv-SE" b="0" dirty="0"/>
              <a:t> </a:t>
            </a:r>
            <a:r>
              <a:rPr lang="sv-SE" b="0" dirty="0" err="1"/>
              <a:t>outbreaks</a:t>
            </a:r>
            <a:r>
              <a:rPr lang="sv-SE" b="0" dirty="0"/>
              <a:t>.</a:t>
            </a:r>
          </a:p>
          <a:p>
            <a:pPr marL="339803" indent="-339803" defTabSz="788574">
              <a:lnSpc>
                <a:spcPct val="88200"/>
              </a:lnSpc>
              <a:spcBef>
                <a:spcPts val="600"/>
              </a:spcBef>
              <a:buSzPct val="100000"/>
              <a:buFont typeface="Arial"/>
              <a:buChar char="•"/>
              <a:defRPr sz="2200" b="1"/>
            </a:pPr>
            <a:endParaRPr lang="sv-SE" sz="2200" dirty="0"/>
          </a:p>
          <a:p>
            <a:pPr marL="339803" indent="-339803" defTabSz="788574">
              <a:lnSpc>
                <a:spcPct val="88200"/>
              </a:lnSpc>
              <a:spcBef>
                <a:spcPts val="600"/>
              </a:spcBef>
              <a:buSzPct val="100000"/>
              <a:buFont typeface="Arial"/>
              <a:buChar char="•"/>
              <a:defRPr sz="2200" b="1"/>
            </a:pPr>
            <a:r>
              <a:rPr lang="sv-SE" b="0" dirty="0"/>
              <a:t>Public </a:t>
            </a:r>
            <a:r>
              <a:rPr lang="sv-SE" b="0" dirty="0" err="1"/>
              <a:t>can</a:t>
            </a:r>
            <a:r>
              <a:rPr lang="sv-SE" b="0" dirty="0"/>
              <a:t> </a:t>
            </a:r>
            <a:r>
              <a:rPr lang="sv-SE" b="0" dirty="0" err="1"/>
              <a:t>see</a:t>
            </a:r>
            <a:r>
              <a:rPr lang="sv-SE" b="0" dirty="0"/>
              <a:t> information </a:t>
            </a:r>
            <a:r>
              <a:rPr lang="sv-SE" b="0" dirty="0" err="1"/>
              <a:t>direct</a:t>
            </a:r>
            <a:r>
              <a:rPr lang="sv-SE" b="0" dirty="0"/>
              <a:t> from research </a:t>
            </a:r>
            <a:r>
              <a:rPr lang="sv-SE" b="0" dirty="0" err="1"/>
              <a:t>community</a:t>
            </a:r>
            <a:r>
              <a:rPr lang="sv-SE" b="0" dirty="0"/>
              <a:t>.</a:t>
            </a:r>
          </a:p>
          <a:p>
            <a:pPr marL="339803" indent="-339803" defTabSz="788574">
              <a:lnSpc>
                <a:spcPct val="88200"/>
              </a:lnSpc>
              <a:spcBef>
                <a:spcPts val="600"/>
              </a:spcBef>
              <a:buSzPct val="100000"/>
              <a:buFont typeface="Arial"/>
              <a:buChar char="•"/>
              <a:defRPr sz="2200" b="1"/>
            </a:pPr>
            <a:endParaRPr lang="sv-SE" sz="2200" dirty="0"/>
          </a:p>
          <a:p>
            <a:pPr marL="339803" indent="-339803" defTabSz="788574">
              <a:lnSpc>
                <a:spcPct val="88200"/>
              </a:lnSpc>
              <a:spcBef>
                <a:spcPts val="600"/>
              </a:spcBef>
              <a:buSzPct val="100000"/>
              <a:buFont typeface="Arial"/>
              <a:buChar char="•"/>
              <a:defRPr sz="2200" b="1"/>
            </a:pPr>
            <a:r>
              <a:rPr lang="sv-SE" b="0" dirty="0"/>
              <a:t>Funders </a:t>
            </a:r>
            <a:r>
              <a:rPr lang="sv-SE" b="0" dirty="0" err="1"/>
              <a:t>see</a:t>
            </a:r>
            <a:r>
              <a:rPr lang="sv-SE" b="0" dirty="0"/>
              <a:t> </a:t>
            </a:r>
            <a:r>
              <a:rPr lang="sv-SE" b="0" dirty="0" err="1"/>
              <a:t>direct</a:t>
            </a:r>
            <a:r>
              <a:rPr lang="sv-SE" b="0" dirty="0"/>
              <a:t> </a:t>
            </a:r>
            <a:r>
              <a:rPr lang="sv-SE" b="0" dirty="0" err="1"/>
              <a:t>value</a:t>
            </a:r>
            <a:r>
              <a:rPr lang="sv-SE" b="0" dirty="0"/>
              <a:t> for input and </a:t>
            </a:r>
            <a:r>
              <a:rPr lang="sv-SE" b="0" dirty="0" err="1"/>
              <a:t>continue</a:t>
            </a:r>
            <a:r>
              <a:rPr lang="sv-SE" b="0" dirty="0"/>
              <a:t> to </a:t>
            </a:r>
            <a:r>
              <a:rPr lang="sv-SE" b="0" dirty="0" err="1"/>
              <a:t>fund</a:t>
            </a:r>
            <a:r>
              <a:rPr lang="sv-SE" b="0" dirty="0"/>
              <a:t> </a:t>
            </a:r>
            <a:r>
              <a:rPr lang="sv-SE" b="0" dirty="0" err="1"/>
              <a:t>work</a:t>
            </a:r>
            <a:r>
              <a:rPr lang="sv-SE" b="0" dirty="0"/>
              <a:t>.</a:t>
            </a:r>
          </a:p>
          <a:p>
            <a:pPr marL="339803" indent="-339803" defTabSz="788574">
              <a:lnSpc>
                <a:spcPct val="88200"/>
              </a:lnSpc>
              <a:spcBef>
                <a:spcPts val="600"/>
              </a:spcBef>
              <a:buSzPct val="100000"/>
              <a:buFont typeface="Arial"/>
              <a:buChar char="•"/>
              <a:defRPr sz="2200" b="1"/>
            </a:pPr>
            <a:endParaRPr lang="sv-SE" dirty="0"/>
          </a:p>
          <a:p>
            <a:pPr marL="339803" indent="-339803" defTabSz="788574">
              <a:lnSpc>
                <a:spcPct val="88200"/>
              </a:lnSpc>
              <a:spcBef>
                <a:spcPts val="600"/>
              </a:spcBef>
              <a:buSzPct val="100000"/>
              <a:buFont typeface="Arial"/>
              <a:buChar char="•"/>
              <a:defRPr sz="2200" b="1"/>
            </a:pPr>
            <a:r>
              <a:rPr lang="sv-SE" b="0" dirty="0"/>
              <a:t>Research </a:t>
            </a:r>
            <a:r>
              <a:rPr lang="sv-SE" b="0" dirty="0" err="1"/>
              <a:t>community</a:t>
            </a:r>
            <a:r>
              <a:rPr lang="sv-SE" b="0" dirty="0"/>
              <a:t> </a:t>
            </a:r>
            <a:r>
              <a:rPr lang="sv-SE" b="0" dirty="0" err="1"/>
              <a:t>can</a:t>
            </a:r>
            <a:r>
              <a:rPr lang="sv-SE" b="0" dirty="0"/>
              <a:t> </a:t>
            </a:r>
            <a:r>
              <a:rPr lang="sv-SE" b="0" dirty="0" err="1"/>
              <a:t>expand</a:t>
            </a:r>
            <a:r>
              <a:rPr lang="sv-SE" b="0" dirty="0"/>
              <a:t> </a:t>
            </a:r>
            <a:r>
              <a:rPr lang="sv-SE" b="0" dirty="0" err="1"/>
              <a:t>their</a:t>
            </a:r>
            <a:r>
              <a:rPr lang="sv-SE" b="0" dirty="0"/>
              <a:t> </a:t>
            </a:r>
            <a:r>
              <a:rPr lang="sv-SE" b="0" dirty="0" err="1"/>
              <a:t>work</a:t>
            </a:r>
            <a:r>
              <a:rPr lang="sv-SE" b="0" dirty="0"/>
              <a:t>.</a:t>
            </a:r>
          </a:p>
        </p:txBody>
      </p:sp>
      <p:sp>
        <p:nvSpPr>
          <p:cNvPr id="285" name="Title 1"/>
          <p:cNvSpPr txBox="1">
            <a:spLocks noGrp="1"/>
          </p:cNvSpPr>
          <p:nvPr>
            <p:ph type="title"/>
          </p:nvPr>
        </p:nvSpPr>
        <p:spPr bwMode="auto">
          <a:xfrm>
            <a:off x="838197" y="365122"/>
            <a:ext cx="9538252" cy="830129"/>
          </a:xfrm>
          <a:prstGeom prst="rect">
            <a:avLst/>
          </a:prstGeom>
        </p:spPr>
        <p:txBody>
          <a:bodyPr/>
          <a:lstStyle>
            <a:lvl1pPr defTabSz="822958">
              <a:lnSpc>
                <a:spcPct val="89100"/>
              </a:lnSpc>
              <a:defRPr sz="3400"/>
            </a:lvl1pPr>
          </a:lstStyle>
          <a:p>
            <a:pPr>
              <a:defRPr/>
            </a:pPr>
            <a:r>
              <a:rPr lang="sv-SE" dirty="0" err="1"/>
              <a:t>Impacts</a:t>
            </a:r>
            <a:r>
              <a:rPr lang="sv-SE" dirty="0"/>
              <a:t> on </a:t>
            </a:r>
            <a:r>
              <a:rPr lang="sv-SE" dirty="0" err="1"/>
              <a:t>society</a:t>
            </a:r>
            <a:r>
              <a:rPr lang="sv-SE" dirty="0"/>
              <a:t> </a:t>
            </a:r>
            <a:endParaRPr dirty="0"/>
          </a:p>
        </p:txBody>
      </p:sp>
      <p:sp>
        <p:nvSpPr>
          <p:cNvPr id="286" name="www.covid19dataportal.se"/>
          <p:cNvSpPr txBox="1"/>
          <p:nvPr/>
        </p:nvSpPr>
        <p:spPr bwMode="auto">
          <a:xfrm>
            <a:off x="6590212" y="6414062"/>
            <a:ext cx="5459042" cy="374070"/>
          </a:xfrm>
          <a:prstGeom prst="rect">
            <a:avLst/>
          </a:prstGeom>
          <a:ln w="12700">
            <a:miter lim="400000"/>
          </a:ln>
        </p:spPr>
        <p:txBody>
          <a:bodyPr wrap="none" lIns="45718" tIns="45718" rIns="45718" bIns="45718">
            <a:spAutoFit/>
          </a:bodyPr>
          <a:lstStyle>
            <a:lvl1pPr defTabSz="896108">
              <a:lnSpc>
                <a:spcPct val="88200"/>
              </a:lnSpc>
              <a:spcBef>
                <a:spcPts val="700"/>
              </a:spcBef>
              <a:defRPr sz="2100" u="sng">
                <a:solidFill>
                  <a:srgbClr val="0000FF"/>
                </a:solidFill>
              </a:defRPr>
            </a:lvl1pPr>
          </a:lstStyle>
          <a:p>
            <a:pPr>
              <a:defRPr/>
            </a:pPr>
            <a:r>
              <a:rPr u="sng">
                <a:hlinkClick r:id="rId2" tooltip="https://www.covid19dataportal.se"/>
              </a:rPr>
              <a:t>https://pathogens.se/dashboards/wastewater/</a:t>
            </a:r>
            <a:endParaRPr/>
          </a:p>
        </p:txBody>
      </p:sp>
      <p:pic>
        <p:nvPicPr>
          <p:cNvPr id="287" name="Screenshot 2023-06-09 at 06.12.25.png" descr="Screenshot 2023-06-09 at 06.12.25.png"/>
          <p:cNvPicPr>
            <a:picLocks noChangeAspect="1"/>
          </p:cNvPicPr>
          <p:nvPr/>
        </p:nvPicPr>
        <p:blipFill>
          <a:blip r:embed="rId3"/>
          <a:stretch/>
        </p:blipFill>
        <p:spPr bwMode="auto">
          <a:xfrm>
            <a:off x="8574699" y="1562602"/>
            <a:ext cx="3474557" cy="1458199"/>
          </a:xfrm>
          <a:prstGeom prst="rect">
            <a:avLst/>
          </a:prstGeom>
          <a:ln w="12700">
            <a:miter lim="400000"/>
          </a:ln>
        </p:spPr>
      </p:pic>
      <p:pic>
        <p:nvPicPr>
          <p:cNvPr id="288" name="Screenshot 2023-06-09 at 06.12.57.png" descr="Screenshot 2023-06-09 at 06.12.57.png"/>
          <p:cNvPicPr>
            <a:picLocks noChangeAspect="1"/>
          </p:cNvPicPr>
          <p:nvPr/>
        </p:nvPicPr>
        <p:blipFill>
          <a:blip r:embed="rId4"/>
          <a:stretch/>
        </p:blipFill>
        <p:spPr bwMode="auto">
          <a:xfrm>
            <a:off x="8389566" y="3017079"/>
            <a:ext cx="3474556" cy="1393944"/>
          </a:xfrm>
          <a:prstGeom prst="rect">
            <a:avLst/>
          </a:prstGeom>
          <a:ln w="12700">
            <a:miter lim="400000"/>
          </a:ln>
        </p:spPr>
      </p:pic>
      <p:pic>
        <p:nvPicPr>
          <p:cNvPr id="289" name="Screenshot 2023-06-09 at 06.13.26.png" descr="Screenshot 2023-06-09 at 06.13.26.png"/>
          <p:cNvPicPr>
            <a:picLocks noChangeAspect="1"/>
          </p:cNvPicPr>
          <p:nvPr/>
        </p:nvPicPr>
        <p:blipFill>
          <a:blip r:embed="rId5"/>
          <a:stretch/>
        </p:blipFill>
        <p:spPr bwMode="auto">
          <a:xfrm>
            <a:off x="8651251" y="4688194"/>
            <a:ext cx="2873436" cy="1326202"/>
          </a:xfrm>
          <a:prstGeom prst="rect">
            <a:avLst/>
          </a:prstGeom>
          <a:ln w="12700">
            <a:miter lim="400000"/>
          </a:ln>
        </p:spPr>
      </p:pic>
      <p:pic>
        <p:nvPicPr>
          <p:cNvPr id="290" name="Image" descr="Image"/>
          <p:cNvPicPr>
            <a:picLocks noChangeAspect="1"/>
          </p:cNvPicPr>
          <p:nvPr/>
        </p:nvPicPr>
        <p:blipFill>
          <a:blip r:embed="rId6"/>
          <a:stretch/>
        </p:blipFill>
        <p:spPr bwMode="auto">
          <a:xfrm>
            <a:off x="6445694" y="1427693"/>
            <a:ext cx="2067247" cy="4586703"/>
          </a:xfrm>
          <a:prstGeom prst="rect">
            <a:avLst/>
          </a:prstGeom>
          <a:ln w="12700">
            <a:miter lim="400000"/>
          </a:ln>
        </p:spPr>
      </p:pic>
    </p:spTree>
    <p:extLst>
      <p:ext uri="{BB962C8B-B14F-4D97-AF65-F5344CB8AC3E}">
        <p14:creationId xmlns:p14="http://schemas.microsoft.com/office/powerpoint/2010/main" val="25601958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92" name="Title 1"/>
          <p:cNvSpPr txBox="1">
            <a:spLocks noGrp="1"/>
          </p:cNvSpPr>
          <p:nvPr>
            <p:ph type="title"/>
          </p:nvPr>
        </p:nvSpPr>
        <p:spPr bwMode="auto">
          <a:xfrm>
            <a:off x="838196" y="365121"/>
            <a:ext cx="9538253" cy="830132"/>
          </a:xfrm>
          <a:prstGeom prst="rect">
            <a:avLst/>
          </a:prstGeom>
        </p:spPr>
        <p:txBody>
          <a:bodyPr>
            <a:normAutofit fontScale="90000"/>
          </a:bodyPr>
          <a:lstStyle>
            <a:lvl1pPr>
              <a:lnSpc>
                <a:spcPct val="89100"/>
              </a:lnSpc>
              <a:defRPr sz="3800"/>
            </a:lvl1pPr>
          </a:lstStyle>
          <a:p>
            <a:pPr>
              <a:defRPr/>
            </a:pPr>
            <a:r>
              <a:rPr lang="sv-SE" dirty="0" err="1"/>
              <a:t>Working</a:t>
            </a:r>
            <a:r>
              <a:rPr lang="sv-SE" dirty="0"/>
              <a:t> </a:t>
            </a:r>
            <a:r>
              <a:rPr lang="sv-SE" dirty="0" err="1"/>
              <a:t>more</a:t>
            </a:r>
            <a:r>
              <a:rPr lang="sv-SE" dirty="0"/>
              <a:t> </a:t>
            </a:r>
            <a:r>
              <a:rPr lang="sv-SE" dirty="0" err="1"/>
              <a:t>widely</a:t>
            </a:r>
            <a:r>
              <a:rPr lang="sv-SE" dirty="0"/>
              <a:t> (international </a:t>
            </a:r>
            <a:r>
              <a:rPr lang="sv-SE" dirty="0" err="1"/>
              <a:t>work</a:t>
            </a:r>
            <a:r>
              <a:rPr lang="sv-SE" dirty="0"/>
              <a:t>)</a:t>
            </a:r>
            <a:endParaRPr dirty="0"/>
          </a:p>
        </p:txBody>
      </p:sp>
      <p:pic>
        <p:nvPicPr>
          <p:cNvPr id="293" name="Image" descr="Image"/>
          <p:cNvPicPr>
            <a:picLocks noChangeAspect="1"/>
          </p:cNvPicPr>
          <p:nvPr/>
        </p:nvPicPr>
        <p:blipFill>
          <a:blip r:embed="rId2"/>
          <a:stretch/>
        </p:blipFill>
        <p:spPr bwMode="auto">
          <a:xfrm>
            <a:off x="533226" y="4983001"/>
            <a:ext cx="2837457" cy="896040"/>
          </a:xfrm>
          <a:prstGeom prst="rect">
            <a:avLst/>
          </a:prstGeom>
          <a:ln w="12700">
            <a:miter lim="400000"/>
          </a:ln>
        </p:spPr>
      </p:pic>
      <p:pic>
        <p:nvPicPr>
          <p:cNvPr id="294" name="Image" descr="Image"/>
          <p:cNvPicPr>
            <a:picLocks noChangeAspect="1"/>
          </p:cNvPicPr>
          <p:nvPr/>
        </p:nvPicPr>
        <p:blipFill>
          <a:blip r:embed="rId3"/>
          <a:stretch/>
        </p:blipFill>
        <p:spPr bwMode="auto">
          <a:xfrm>
            <a:off x="7881112" y="5085152"/>
            <a:ext cx="3518861" cy="889555"/>
          </a:xfrm>
          <a:prstGeom prst="rect">
            <a:avLst/>
          </a:prstGeom>
          <a:ln w="12700">
            <a:miter lim="400000"/>
          </a:ln>
        </p:spPr>
      </p:pic>
      <p:sp>
        <p:nvSpPr>
          <p:cNvPr id="297" name="Need to share is not country specific…"/>
          <p:cNvSpPr txBox="1">
            <a:spLocks noGrp="1"/>
          </p:cNvSpPr>
          <p:nvPr>
            <p:ph type="body" sz="half" idx="1"/>
          </p:nvPr>
        </p:nvSpPr>
        <p:spPr bwMode="auto">
          <a:xfrm>
            <a:off x="838196" y="1532682"/>
            <a:ext cx="10328713" cy="2926183"/>
          </a:xfrm>
          <a:prstGeom prst="rect">
            <a:avLst/>
          </a:prstGeom>
        </p:spPr>
        <p:txBody>
          <a:bodyPr vertOverflow="overflow" horzOverflow="overflow" vert="horz" wrap="square" lIns="45716" tIns="45716" rIns="45716" bIns="45716" numCol="1" spcCol="0" rtlCol="0" fromWordArt="0" anchor="t" anchorCtr="0" forceAA="0" compatLnSpc="0">
            <a:normAutofit fontScale="92500" lnSpcReduction="20000"/>
          </a:bodyPr>
          <a:lstStyle/>
          <a:p>
            <a:pPr marL="332080" indent="-332080" defTabSz="770653">
              <a:lnSpc>
                <a:spcPct val="88200"/>
              </a:lnSpc>
              <a:spcBef>
                <a:spcPts val="600"/>
              </a:spcBef>
              <a:buSzPct val="100000"/>
              <a:buFont typeface="Arial"/>
              <a:buChar char="•"/>
              <a:defRPr sz="2100"/>
            </a:pPr>
            <a:r>
              <a:rPr lang="sv-SE" sz="2600" dirty="0" err="1"/>
              <a:t>Highlight</a:t>
            </a:r>
            <a:r>
              <a:rPr lang="sv-SE" sz="2600" dirty="0"/>
              <a:t> </a:t>
            </a:r>
            <a:r>
              <a:rPr lang="sv-SE" sz="2600" dirty="0" err="1"/>
              <a:t>needs</a:t>
            </a:r>
            <a:r>
              <a:rPr lang="sv-SE" sz="2600" dirty="0"/>
              <a:t> </a:t>
            </a:r>
            <a:r>
              <a:rPr lang="sv-SE" sz="2600" dirty="0" err="1"/>
              <a:t>of</a:t>
            </a:r>
            <a:r>
              <a:rPr lang="sv-SE" sz="2600" dirty="0"/>
              <a:t> Swedish research </a:t>
            </a:r>
            <a:r>
              <a:rPr lang="sv-SE" sz="2600" dirty="0" err="1"/>
              <a:t>community</a:t>
            </a:r>
            <a:r>
              <a:rPr lang="sv-SE" sz="2600" dirty="0"/>
              <a:t> &amp; feedback best </a:t>
            </a:r>
            <a:r>
              <a:rPr lang="sv-SE" sz="2600" dirty="0" err="1"/>
              <a:t>practice</a:t>
            </a:r>
            <a:r>
              <a:rPr lang="sv-SE" sz="2600" dirty="0"/>
              <a:t>:</a:t>
            </a:r>
          </a:p>
          <a:p>
            <a:pPr marL="332080" indent="-332080" defTabSz="770653">
              <a:lnSpc>
                <a:spcPct val="88200"/>
              </a:lnSpc>
              <a:spcBef>
                <a:spcPts val="600"/>
              </a:spcBef>
              <a:buSzPct val="100000"/>
              <a:buFont typeface="Arial"/>
              <a:buChar char="•"/>
              <a:defRPr sz="2100"/>
            </a:pPr>
            <a:endParaRPr sz="2600" dirty="0"/>
          </a:p>
          <a:p>
            <a:pPr marL="2691233" lvl="6" indent="-332080" defTabSz="770653">
              <a:lnSpc>
                <a:spcPct val="88200"/>
              </a:lnSpc>
              <a:spcBef>
                <a:spcPts val="600"/>
              </a:spcBef>
              <a:defRPr sz="2100"/>
            </a:pPr>
            <a:r>
              <a:rPr sz="2600" dirty="0"/>
              <a:t>BY-COVID</a:t>
            </a:r>
          </a:p>
          <a:p>
            <a:pPr marL="3084423" lvl="7" indent="-332080" defTabSz="770653">
              <a:lnSpc>
                <a:spcPct val="88200"/>
              </a:lnSpc>
              <a:spcBef>
                <a:spcPts val="600"/>
              </a:spcBef>
              <a:defRPr sz="2100" u="sng">
                <a:solidFill>
                  <a:srgbClr val="0000FF"/>
                </a:solidFill>
              </a:defRPr>
            </a:pPr>
            <a:r>
              <a:rPr sz="2600" u="sng" dirty="0">
                <a:hlinkClick r:id="rId4" tooltip="https://www.infectious-diseases-toolkit.org"/>
              </a:rPr>
              <a:t>Infectious Diseases Toolkit</a:t>
            </a:r>
            <a:r>
              <a:rPr sz="2600" dirty="0"/>
              <a:t> (</a:t>
            </a:r>
            <a:r>
              <a:rPr sz="2600" dirty="0" err="1"/>
              <a:t>IDTk</a:t>
            </a:r>
            <a:r>
              <a:rPr sz="2600" dirty="0"/>
              <a:t>)</a:t>
            </a:r>
          </a:p>
          <a:p>
            <a:pPr marL="2691232" lvl="6" indent="-332079" defTabSz="770652">
              <a:lnSpc>
                <a:spcPct val="88200"/>
              </a:lnSpc>
              <a:spcBef>
                <a:spcPts val="599"/>
              </a:spcBef>
              <a:defRPr/>
            </a:pPr>
            <a:r>
              <a:rPr lang="en-US" sz="2600" b="0" i="0" u="none" strike="noStrike" cap="none" spc="0" dirty="0">
                <a:ln>
                  <a:noFill/>
                </a:ln>
                <a:solidFill>
                  <a:srgbClr val="181717"/>
                </a:solidFill>
                <a:latin typeface="Arial"/>
                <a:ea typeface="Arial"/>
                <a:cs typeface="Arial"/>
              </a:rPr>
              <a:t>EMBL-EBI</a:t>
            </a:r>
            <a:endParaRPr lang="en-US" sz="2600" b="0" i="0" u="none" strike="noStrike" cap="none" spc="0" dirty="0">
              <a:ln>
                <a:noFill/>
              </a:ln>
              <a:solidFill>
                <a:srgbClr val="181717"/>
              </a:solidFill>
              <a:latin typeface="Times New Roman"/>
              <a:cs typeface="Times New Roman"/>
            </a:endParaRPr>
          </a:p>
          <a:p>
            <a:pPr marL="3091281" lvl="7" indent="-332079" defTabSz="770652">
              <a:lnSpc>
                <a:spcPct val="88200"/>
              </a:lnSpc>
              <a:spcBef>
                <a:spcPts val="599"/>
              </a:spcBef>
              <a:defRPr/>
            </a:pPr>
            <a:r>
              <a:rPr lang="en-US" sz="2600" b="0" i="0" u="sng" strike="noStrike" cap="none" spc="0" dirty="0">
                <a:ln>
                  <a:noFill/>
                </a:ln>
                <a:solidFill>
                  <a:srgbClr val="181717"/>
                </a:solidFill>
                <a:latin typeface="Arial"/>
                <a:ea typeface="Arial"/>
                <a:cs typeface="Arial"/>
                <a:hlinkClick r:id="rId5" tooltip="https://www.pathogensportal.org"/>
              </a:rPr>
              <a:t>PathogensPortal</a:t>
            </a:r>
            <a:endParaRPr lang="en-US" sz="2600" b="0" i="0" u="none" strike="noStrike" cap="none" spc="0" dirty="0">
              <a:ln>
                <a:noFill/>
              </a:ln>
              <a:solidFill>
                <a:srgbClr val="181717"/>
              </a:solidFill>
              <a:latin typeface="Times New Roman"/>
              <a:cs typeface="Times New Roman"/>
            </a:endParaRPr>
          </a:p>
          <a:p>
            <a:pPr marL="2691233" lvl="6" indent="-332080" defTabSz="770653">
              <a:lnSpc>
                <a:spcPct val="88200"/>
              </a:lnSpc>
              <a:spcBef>
                <a:spcPts val="600"/>
              </a:spcBef>
              <a:defRPr sz="2100"/>
            </a:pPr>
            <a:r>
              <a:rPr sz="2600" dirty="0"/>
              <a:t>GA4GH</a:t>
            </a:r>
          </a:p>
          <a:p>
            <a:pPr marL="3084423" lvl="7" indent="-332080" defTabSz="770653">
              <a:lnSpc>
                <a:spcPct val="88200"/>
              </a:lnSpc>
              <a:spcBef>
                <a:spcPts val="600"/>
              </a:spcBef>
              <a:defRPr sz="2100"/>
            </a:pPr>
            <a:r>
              <a:rPr sz="2600" dirty="0"/>
              <a:t>Part of the Infectious Diseases Community</a:t>
            </a:r>
          </a:p>
          <a:p>
            <a:pPr marL="2752342" lvl="7" indent="0" defTabSz="770652">
              <a:lnSpc>
                <a:spcPct val="88200"/>
              </a:lnSpc>
              <a:spcBef>
                <a:spcPts val="599"/>
              </a:spcBef>
              <a:buClrTx/>
              <a:buSzPct val="100000"/>
              <a:buFont typeface="Arial"/>
              <a:buNone/>
              <a:defRPr sz="2100"/>
            </a:pPr>
            <a:endParaRPr dirty="0"/>
          </a:p>
        </p:txBody>
      </p:sp>
      <p:pic>
        <p:nvPicPr>
          <p:cNvPr id="536649671" name="Picture 536649670"/>
          <p:cNvPicPr>
            <a:picLocks noChangeAspect="1"/>
          </p:cNvPicPr>
          <p:nvPr/>
        </p:nvPicPr>
        <p:blipFill>
          <a:blip r:embed="rId6"/>
          <a:stretch/>
        </p:blipFill>
        <p:spPr bwMode="auto">
          <a:xfrm>
            <a:off x="3614476" y="5805264"/>
            <a:ext cx="4019549" cy="819149"/>
          </a:xfrm>
          <a:prstGeom prst="rect">
            <a:avLst/>
          </a:prstGeom>
        </p:spPr>
      </p:pic>
      <p:pic>
        <p:nvPicPr>
          <p:cNvPr id="448811434" name="Picture 448811433"/>
          <p:cNvPicPr>
            <a:picLocks noChangeAspect="1"/>
          </p:cNvPicPr>
          <p:nvPr/>
        </p:nvPicPr>
        <p:blipFill>
          <a:blip r:embed="rId7"/>
          <a:stretch/>
        </p:blipFill>
        <p:spPr bwMode="auto">
          <a:xfrm>
            <a:off x="3631305" y="4683667"/>
            <a:ext cx="3985893" cy="74735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06" name="Title 1"/>
          <p:cNvSpPr txBox="1">
            <a:spLocks noGrp="1"/>
          </p:cNvSpPr>
          <p:nvPr>
            <p:ph type="title"/>
          </p:nvPr>
        </p:nvSpPr>
        <p:spPr bwMode="auto">
          <a:xfrm>
            <a:off x="838196" y="365124"/>
            <a:ext cx="9538253" cy="830129"/>
          </a:xfrm>
          <a:prstGeom prst="rect">
            <a:avLst/>
          </a:prstGeom>
        </p:spPr>
        <p:txBody>
          <a:bodyPr/>
          <a:lstStyle>
            <a:lvl1pPr>
              <a:lnSpc>
                <a:spcPct val="88200"/>
              </a:lnSpc>
              <a:defRPr sz="3800"/>
            </a:lvl1pPr>
          </a:lstStyle>
          <a:p>
            <a:pPr>
              <a:defRPr/>
            </a:pPr>
            <a:r>
              <a:rPr dirty="0"/>
              <a:t>Acknowledgments &amp; </a:t>
            </a:r>
            <a:r>
              <a:rPr lang="sv-SE" dirty="0"/>
              <a:t>c</a:t>
            </a:r>
            <a:r>
              <a:rPr dirty="0" err="1"/>
              <a:t>ontact</a:t>
            </a:r>
            <a:endParaRPr dirty="0"/>
          </a:p>
        </p:txBody>
      </p:sp>
      <p:sp>
        <p:nvSpPr>
          <p:cNvPr id="307" name="@scilifelab_DC"/>
          <p:cNvSpPr txBox="1"/>
          <p:nvPr/>
        </p:nvSpPr>
        <p:spPr bwMode="auto">
          <a:xfrm>
            <a:off x="3543492" y="5935332"/>
            <a:ext cx="2279199" cy="449350"/>
          </a:xfrm>
          <a:prstGeom prst="rect">
            <a:avLst/>
          </a:prstGeom>
          <a:ln w="12700">
            <a:miter lim="400000"/>
          </a:ln>
        </p:spPr>
        <p:txBody>
          <a:bodyPr wrap="none" lIns="45718" tIns="45718" rIns="45718" bIns="45718">
            <a:spAutoFit/>
          </a:bodyPr>
          <a:lstStyle>
            <a:lvl1pPr>
              <a:defRPr sz="2500"/>
            </a:lvl1pPr>
          </a:lstStyle>
          <a:p>
            <a:pPr>
              <a:defRPr/>
            </a:pPr>
            <a:r>
              <a:t>@scilifelab_DC</a:t>
            </a:r>
          </a:p>
        </p:txBody>
      </p:sp>
      <p:sp>
        <p:nvSpPr>
          <p:cNvPr id="308" name="Scilifelab-data-centre"/>
          <p:cNvSpPr txBox="1"/>
          <p:nvPr/>
        </p:nvSpPr>
        <p:spPr bwMode="auto">
          <a:xfrm>
            <a:off x="6723531" y="5975462"/>
            <a:ext cx="3086591" cy="449350"/>
          </a:xfrm>
          <a:prstGeom prst="rect">
            <a:avLst/>
          </a:prstGeom>
          <a:ln w="12700">
            <a:miter lim="400000"/>
          </a:ln>
        </p:spPr>
        <p:txBody>
          <a:bodyPr wrap="none" lIns="45718" tIns="45718" rIns="45718" bIns="45718">
            <a:spAutoFit/>
          </a:bodyPr>
          <a:lstStyle>
            <a:lvl1pPr>
              <a:defRPr sz="2500"/>
            </a:lvl1pPr>
          </a:lstStyle>
          <a:p>
            <a:pPr>
              <a:defRPr/>
            </a:pPr>
            <a:r>
              <a:t>Scilifelab-data-centre</a:t>
            </a:r>
          </a:p>
        </p:txBody>
      </p:sp>
      <p:pic>
        <p:nvPicPr>
          <p:cNvPr id="309" name="Image" descr="Image"/>
          <p:cNvPicPr>
            <a:picLocks noChangeAspect="1"/>
          </p:cNvPicPr>
          <p:nvPr/>
        </p:nvPicPr>
        <p:blipFill>
          <a:blip r:embed="rId2"/>
          <a:stretch/>
        </p:blipFill>
        <p:spPr bwMode="auto">
          <a:xfrm>
            <a:off x="2961818" y="5938605"/>
            <a:ext cx="591088" cy="486207"/>
          </a:xfrm>
          <a:prstGeom prst="rect">
            <a:avLst/>
          </a:prstGeom>
          <a:ln w="12700">
            <a:miter lim="400000"/>
          </a:ln>
        </p:spPr>
      </p:pic>
      <p:pic>
        <p:nvPicPr>
          <p:cNvPr id="310" name="Image" descr="Image"/>
          <p:cNvPicPr>
            <a:picLocks noChangeAspect="1"/>
          </p:cNvPicPr>
          <p:nvPr/>
        </p:nvPicPr>
        <p:blipFill>
          <a:blip r:embed="rId3"/>
          <a:stretch/>
        </p:blipFill>
        <p:spPr bwMode="auto">
          <a:xfrm>
            <a:off x="6182712" y="5953761"/>
            <a:ext cx="486207" cy="486207"/>
          </a:xfrm>
          <a:prstGeom prst="rect">
            <a:avLst/>
          </a:prstGeom>
          <a:ln w="12700">
            <a:miter lim="400000"/>
          </a:ln>
        </p:spPr>
      </p:pic>
      <p:pic>
        <p:nvPicPr>
          <p:cNvPr id="311" name="image4.png" descr="image4.png"/>
          <p:cNvPicPr>
            <a:picLocks noChangeAspect="1"/>
          </p:cNvPicPr>
          <p:nvPr/>
        </p:nvPicPr>
        <p:blipFill>
          <a:blip r:embed="rId4"/>
          <a:stretch/>
        </p:blipFill>
        <p:spPr bwMode="auto">
          <a:xfrm>
            <a:off x="7122226" y="3163340"/>
            <a:ext cx="1818118" cy="1007456"/>
          </a:xfrm>
          <a:prstGeom prst="rect">
            <a:avLst/>
          </a:prstGeom>
          <a:ln w="12700">
            <a:miter lim="400000"/>
          </a:ln>
        </p:spPr>
      </p:pic>
      <p:pic>
        <p:nvPicPr>
          <p:cNvPr id="312" name="image5.png" descr="image5.png"/>
          <p:cNvPicPr>
            <a:picLocks noChangeAspect="1"/>
          </p:cNvPicPr>
          <p:nvPr/>
        </p:nvPicPr>
        <p:blipFill>
          <a:blip r:embed="rId5"/>
          <a:stretch/>
        </p:blipFill>
        <p:spPr bwMode="auto">
          <a:xfrm>
            <a:off x="992778" y="3201928"/>
            <a:ext cx="1093776" cy="878927"/>
          </a:xfrm>
          <a:prstGeom prst="rect">
            <a:avLst/>
          </a:prstGeom>
          <a:ln w="12700">
            <a:miter lim="400000"/>
          </a:ln>
        </p:spPr>
      </p:pic>
      <p:pic>
        <p:nvPicPr>
          <p:cNvPr id="313" name="Image" descr="Image"/>
          <p:cNvPicPr>
            <a:picLocks noChangeAspect="1"/>
          </p:cNvPicPr>
          <p:nvPr/>
        </p:nvPicPr>
        <p:blipFill>
          <a:blip r:embed="rId6"/>
          <a:stretch/>
        </p:blipFill>
        <p:spPr bwMode="auto">
          <a:xfrm>
            <a:off x="9929695" y="3279156"/>
            <a:ext cx="1093774" cy="830131"/>
          </a:xfrm>
          <a:prstGeom prst="rect">
            <a:avLst/>
          </a:prstGeom>
          <a:ln w="12700">
            <a:miter lim="400000"/>
          </a:ln>
        </p:spPr>
      </p:pic>
      <p:sp>
        <p:nvSpPr>
          <p:cNvPr id="314" name="Content Placeholder 2"/>
          <p:cNvSpPr txBox="1"/>
          <p:nvPr/>
        </p:nvSpPr>
        <p:spPr bwMode="auto">
          <a:xfrm>
            <a:off x="3864992" y="5196804"/>
            <a:ext cx="4169851" cy="495861"/>
          </a:xfrm>
          <a:prstGeom prst="rect">
            <a:avLst/>
          </a:prstGeom>
          <a:ln w="12700">
            <a:miter lim="400000"/>
          </a:ln>
        </p:spPr>
        <p:txBody>
          <a:bodyPr vertOverflow="overflow" horzOverflow="overflow" vert="horz" wrap="square" lIns="45717" tIns="45717" rIns="45717" bIns="45717" numCol="1" spcCol="0" rtlCol="0" fromWordArt="0" anchor="t" anchorCtr="0" forceAA="0" compatLnSpc="0">
            <a:normAutofit/>
          </a:bodyPr>
          <a:lstStyle/>
          <a:p>
            <a:pPr defTabSz="356615">
              <a:spcBef>
                <a:spcPts val="900"/>
              </a:spcBef>
              <a:defRPr sz="2500">
                <a:solidFill>
                  <a:srgbClr val="181717"/>
                </a:solidFill>
              </a:defRPr>
            </a:pPr>
            <a:r>
              <a:t>Visit us: </a:t>
            </a:r>
            <a:r>
              <a:rPr u="sng">
                <a:solidFill>
                  <a:schemeClr val="hlink"/>
                </a:solidFill>
                <a:hlinkClick r:id="rId7" tooltip="http://www.pathogens.se"/>
              </a:rPr>
              <a:t>www.pathogens.se</a:t>
            </a:r>
            <a:endParaRPr/>
          </a:p>
        </p:txBody>
      </p:sp>
      <p:pic>
        <p:nvPicPr>
          <p:cNvPr id="315" name="Image" descr="Image"/>
          <p:cNvPicPr>
            <a:picLocks noChangeAspect="1"/>
          </p:cNvPicPr>
          <p:nvPr/>
        </p:nvPicPr>
        <p:blipFill>
          <a:blip r:embed="rId8"/>
          <a:stretch/>
        </p:blipFill>
        <p:spPr bwMode="auto">
          <a:xfrm>
            <a:off x="4058826" y="4275915"/>
            <a:ext cx="2244048" cy="708647"/>
          </a:xfrm>
          <a:prstGeom prst="rect">
            <a:avLst/>
          </a:prstGeom>
          <a:ln w="12700">
            <a:miter lim="400000"/>
          </a:ln>
        </p:spPr>
      </p:pic>
      <p:sp>
        <p:nvSpPr>
          <p:cNvPr id="316" name="Content Placeholder 2"/>
          <p:cNvSpPr txBox="1">
            <a:spLocks noGrp="1"/>
          </p:cNvSpPr>
          <p:nvPr>
            <p:ph type="body" sz="half" idx="1"/>
          </p:nvPr>
        </p:nvSpPr>
        <p:spPr bwMode="auto">
          <a:xfrm>
            <a:off x="1193698" y="1339710"/>
            <a:ext cx="9512442" cy="2089289"/>
          </a:xfrm>
          <a:prstGeom prst="rect">
            <a:avLst/>
          </a:prstGeom>
        </p:spPr>
        <p:txBody>
          <a:bodyPr vertOverflow="overflow" horzOverflow="overflow" vert="horz" wrap="square" lIns="45713" tIns="45713" rIns="45713" bIns="45713" numCol="1" spcCol="0" rtlCol="0" fromWordArt="0" anchor="t" anchorCtr="0" forceAA="0" compatLnSpc="0">
            <a:normAutofit/>
          </a:bodyPr>
          <a:lstStyle/>
          <a:p>
            <a:pPr marL="1194121" lvl="2" indent="-394021">
              <a:buSzPct val="100000"/>
              <a:buFont typeface="Arial"/>
              <a:buChar char="•"/>
              <a:defRPr sz="2500"/>
            </a:pPr>
            <a:r>
              <a:rPr lang="sv-SE" sz="2200" dirty="0" err="1"/>
              <a:t>SciLifeLab</a:t>
            </a:r>
            <a:r>
              <a:rPr lang="sv-SE" sz="2200" dirty="0"/>
              <a:t> </a:t>
            </a:r>
            <a:r>
              <a:rPr sz="2200" dirty="0"/>
              <a:t>Data Centre and the wider </a:t>
            </a:r>
            <a:r>
              <a:rPr sz="2200" dirty="0" err="1"/>
              <a:t>SciLifeLab</a:t>
            </a:r>
            <a:r>
              <a:rPr sz="2200" dirty="0"/>
              <a:t> community</a:t>
            </a:r>
          </a:p>
          <a:p>
            <a:pPr marL="1194121" lvl="2" indent="-394021">
              <a:buSzPct val="100000"/>
              <a:buFont typeface="Arial"/>
              <a:buChar char="•"/>
              <a:defRPr sz="2500"/>
            </a:pPr>
            <a:r>
              <a:rPr sz="2200" dirty="0"/>
              <a:t>Collaborators and funders</a:t>
            </a:r>
          </a:p>
          <a:p>
            <a:pPr marL="1194121" lvl="2" indent="-394021">
              <a:buSzPct val="100000"/>
              <a:buFont typeface="Arial"/>
              <a:buChar char="•"/>
              <a:defRPr sz="2500"/>
            </a:pPr>
            <a:r>
              <a:rPr sz="2200" dirty="0"/>
              <a:t>Team members past and present</a:t>
            </a:r>
          </a:p>
          <a:p>
            <a:pPr marL="1194120" lvl="2" indent="-394020">
              <a:buSzPct val="100000"/>
              <a:buFont typeface="Arial"/>
              <a:buChar char="•"/>
              <a:defRPr sz="2500"/>
            </a:pPr>
            <a:r>
              <a:rPr sz="2200" dirty="0"/>
              <a:t>Editorial committee</a:t>
            </a:r>
            <a:endParaRPr dirty="0"/>
          </a:p>
        </p:txBody>
      </p:sp>
      <p:pic>
        <p:nvPicPr>
          <p:cNvPr id="317" name="Image" descr="Image"/>
          <p:cNvPicPr>
            <a:picLocks noChangeAspect="1"/>
          </p:cNvPicPr>
          <p:nvPr/>
        </p:nvPicPr>
        <p:blipFill>
          <a:blip r:embed="rId9"/>
          <a:stretch/>
        </p:blipFill>
        <p:spPr bwMode="auto">
          <a:xfrm>
            <a:off x="992779" y="4308273"/>
            <a:ext cx="2803232" cy="708647"/>
          </a:xfrm>
          <a:prstGeom prst="rect">
            <a:avLst/>
          </a:prstGeom>
          <a:ln w="12700">
            <a:miter lim="400000"/>
          </a:ln>
        </p:spPr>
      </p:pic>
      <p:pic>
        <p:nvPicPr>
          <p:cNvPr id="318" name="SciLifeLab_Logotype_Green_POS.png" descr="SciLifeLab_Logotype_Green_POS.png"/>
          <p:cNvPicPr>
            <a:picLocks noChangeAspect="1"/>
          </p:cNvPicPr>
          <p:nvPr/>
        </p:nvPicPr>
        <p:blipFill>
          <a:blip r:embed="rId10"/>
          <a:stretch/>
        </p:blipFill>
        <p:spPr bwMode="auto">
          <a:xfrm>
            <a:off x="2862540" y="3227605"/>
            <a:ext cx="3806380" cy="827572"/>
          </a:xfrm>
          <a:prstGeom prst="rect">
            <a:avLst/>
          </a:prstGeom>
          <a:ln w="12700">
            <a:miter lim="400000"/>
          </a:ln>
        </p:spPr>
      </p:pic>
      <p:pic>
        <p:nvPicPr>
          <p:cNvPr id="319" name="Image" descr="Image"/>
          <p:cNvPicPr>
            <a:picLocks noChangeAspect="1"/>
          </p:cNvPicPr>
          <p:nvPr/>
        </p:nvPicPr>
        <p:blipFill>
          <a:blip r:embed="rId11"/>
          <a:stretch/>
        </p:blipFill>
        <p:spPr bwMode="auto">
          <a:xfrm>
            <a:off x="6723531" y="4271414"/>
            <a:ext cx="2412630" cy="745504"/>
          </a:xfrm>
          <a:prstGeom prst="rect">
            <a:avLst/>
          </a:prstGeom>
          <a:ln w="12700">
            <a:miter lim="400000"/>
          </a:ln>
        </p:spPr>
      </p:pic>
      <p:pic>
        <p:nvPicPr>
          <p:cNvPr id="1705509711" name="Picture 1705509710"/>
          <p:cNvPicPr>
            <a:picLocks noChangeAspect="1"/>
          </p:cNvPicPr>
          <p:nvPr/>
        </p:nvPicPr>
        <p:blipFill>
          <a:blip r:embed="rId12"/>
          <a:stretch/>
        </p:blipFill>
        <p:spPr bwMode="auto">
          <a:xfrm>
            <a:off x="9635757" y="4197951"/>
            <a:ext cx="1970960" cy="892430"/>
          </a:xfrm>
          <a:prstGeom prst="rect">
            <a:avLst/>
          </a:prstGeom>
        </p:spPr>
      </p:pic>
    </p:spTree>
  </p:cSld>
  <p:clrMapOvr>
    <a:masterClrMapping/>
  </p:clrMapOvr>
</p:sld>
</file>

<file path=ppt/theme/theme1.xml><?xml version="1.0" encoding="utf-8"?>
<a:theme xmlns:a="http://schemas.openxmlformats.org/drawingml/2006/main" name="SciLifeLab PPT_light">
  <a:themeElements>
    <a:clrScheme name="SciLifeLab PPT_light">
      <a:dk1>
        <a:srgbClr val="000000"/>
      </a:dk1>
      <a:lt1>
        <a:srgbClr val="FFFFFF"/>
      </a:lt1>
      <a:dk2>
        <a:srgbClr val="A7A7A7"/>
      </a:dk2>
      <a:lt2>
        <a:srgbClr val="535353"/>
      </a:lt2>
      <a:accent1>
        <a:srgbClr val="A7C947"/>
      </a:accent1>
      <a:accent2>
        <a:srgbClr val="045C64"/>
      </a:accent2>
      <a:accent3>
        <a:srgbClr val="4C979F"/>
      </a:accent3>
      <a:accent4>
        <a:srgbClr val="491F53"/>
      </a:accent4>
      <a:accent5>
        <a:srgbClr val="E5E5E5"/>
      </a:accent5>
      <a:accent6>
        <a:srgbClr val="A6A6A6"/>
      </a:accent6>
      <a:hlink>
        <a:srgbClr val="0000FF"/>
      </a:hlink>
      <a:folHlink>
        <a:srgbClr val="FF00FF"/>
      </a:folHlink>
    </a:clrScheme>
    <a:fontScheme name="SciLifeLab PPT_light">
      <a:majorFont>
        <a:latin typeface="Helvetica"/>
        <a:ea typeface="Helvetica"/>
        <a:cs typeface="Helvetica"/>
      </a:majorFont>
      <a:minorFont>
        <a:latin typeface="Helvetica"/>
        <a:ea typeface="Helvetica"/>
        <a:cs typeface="Helvetica"/>
      </a:minorFont>
    </a:fontScheme>
    <a:fmtScheme name="SciLifeLab PPT_ligh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FFFFFF"/>
        </a:solidFill>
        <a:ln w="25400" cap="flat">
          <a:solidFill>
            <a:schemeClr val="accent1"/>
          </a:solidFill>
          <a:prstDash val="solid"/>
          <a:round/>
        </a:ln>
      </a:spPr>
      <a:bodyPr/>
      <a:lstStyle/>
      <a:style>
        <a:lnRef idx="0">
          <a:scrgbClr r="0" g="0" b="0"/>
        </a:lnRef>
        <a:fillRef idx="0">
          <a:scrgbClr r="0" g="0" b="0"/>
        </a:fillRef>
        <a:effectRef idx="0">
          <a:scrgbClr r="0" g="0" b="0"/>
        </a:effectRef>
        <a:fontRef idx="none"/>
      </a:style>
    </a:spDef>
    <a:lnDef>
      <a:spPr bwMode="auto">
        <a:prstGeom prst="rect">
          <a:avLst/>
        </a:prstGeom>
        <a:noFill/>
        <a:ln w="25400" cap="flat">
          <a:solidFill>
            <a:schemeClr val="accent1"/>
          </a:solidFill>
          <a:prstDash val="solid"/>
          <a:round/>
        </a:ln>
      </a:spPr>
      <a:bodyPr/>
      <a:lstStyle/>
      <a:style>
        <a:lnRef idx="0">
          <a:scrgbClr r="0" g="0" b="0"/>
        </a:lnRef>
        <a:fillRef idx="0">
          <a:scrgbClr r="0" g="0" b="0"/>
        </a:fillRef>
        <a:effectRef idx="0">
          <a:scrgbClr r="0" g="0" b="0"/>
        </a:effectRef>
        <a:fontRef idx="none"/>
      </a:style>
    </a:lnDef>
    <a:txDef>
      <a:spPr bwMode="auto">
        <a:prstGeom prst="rect">
          <a:avLst/>
        </a:prstGeom>
        <a:noFill/>
        <a:ln w="12700" cap="flat">
          <a:noFill/>
          <a:miter lim="400000"/>
        </a:ln>
      </a:spPr>
      <a:body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2649</TotalTime>
  <Words>598</Words>
  <Application>Microsoft Macintosh PowerPoint</Application>
  <DocSecurity>0</DocSecurity>
  <PresentationFormat>Widescreen</PresentationFormat>
  <Paragraphs>73</Paragraphs>
  <Slides>7</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Times New Roman</vt:lpstr>
      <vt:lpstr>SciLifeLab PPT_light</vt:lpstr>
      <vt:lpstr>The Swedish Pathogens Portal: shortening the research cycle</vt:lpstr>
      <vt:lpstr>The Swedish Pathogens Portal</vt:lpstr>
      <vt:lpstr>How the portal accelerates research </vt:lpstr>
      <vt:lpstr>Example of shortening the cycle</vt:lpstr>
      <vt:lpstr>Impacts on society </vt:lpstr>
      <vt:lpstr>Working more widely (international work)</vt:lpstr>
      <vt:lpstr>Acknowledgments &amp; contact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Swedish Pathogens Portal</dc:title>
  <dc:subject/>
  <dc:creator/>
  <cp:keywords/>
  <dc:description/>
  <cp:lastModifiedBy>Liane Hughes</cp:lastModifiedBy>
  <cp:revision>24</cp:revision>
  <dcterms:modified xsi:type="dcterms:W3CDTF">2024-07-11T19:00:06Z</dcterms:modified>
  <cp:category/>
  <dc:identifier/>
  <cp:contentStatus/>
  <dc:language/>
  <cp:version/>
</cp:coreProperties>
</file>