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6" r:id="rId2"/>
  </p:sldMasterIdLst>
  <p:notesMasterIdLst>
    <p:notesMasterId r:id="rId15"/>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Roboto" panose="020B0604020202020204" charset="0"/>
      <p:regular r:id="rId16"/>
      <p:bold r:id="rId17"/>
      <p:italic r:id="rId18"/>
      <p:boldItalic r:id="rId19"/>
    </p:embeddedFont>
    <p:embeddedFont>
      <p:font typeface="Calibri" panose="020F0502020204030204" pitchFamily="3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hRWqjisG+xzaU7hW97YFiu1ONE1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824" y="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font" Target="fonts/font6.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customschemas.google.com/relationships/presentationmetadata" Target="metadata"/><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7.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2376c58017f_0_101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Presentation från EOSC-aktiva svenska exempel </a:t>
            </a:r>
            <a:r>
              <a:rPr lang="en">
                <a:solidFill>
                  <a:srgbClr val="FF0000"/>
                </a:solidFill>
              </a:rPr>
              <a:t>(13:15-13:55)</a:t>
            </a:r>
            <a:endParaRPr>
              <a:solidFill>
                <a:srgbClr val="FF0000"/>
              </a:solidFill>
            </a:endParaRPr>
          </a:p>
          <a:p>
            <a:pPr marL="228600" lvl="0" indent="-298450" algn="l" rtl="0">
              <a:lnSpc>
                <a:spcPct val="115000"/>
              </a:lnSpc>
              <a:spcBef>
                <a:spcPts val="1200"/>
              </a:spcBef>
              <a:spcAft>
                <a:spcPts val="0"/>
              </a:spcAft>
              <a:buClr>
                <a:schemeClr val="dk1"/>
              </a:buClr>
              <a:buSzPts val="1100"/>
              <a:buChar char="●"/>
            </a:pPr>
            <a:r>
              <a:rPr lang="en">
                <a:solidFill>
                  <a:schemeClr val="dk1"/>
                </a:solidFill>
              </a:rPr>
              <a:t>Helhetsperspektiv: SciLifeLab (</a:t>
            </a:r>
            <a:r>
              <a:rPr lang="en">
                <a:solidFill>
                  <a:srgbClr val="4472C4"/>
                </a:solidFill>
              </a:rPr>
              <a:t>Jessica Lindwall</a:t>
            </a:r>
            <a:r>
              <a:rPr lang="en">
                <a:solidFill>
                  <a:schemeClr val="dk1"/>
                </a:solidFill>
              </a:rPr>
              <a:t>)</a:t>
            </a:r>
            <a:endParaRPr>
              <a:solidFill>
                <a:schemeClr val="dk1"/>
              </a:solidFill>
            </a:endParaRPr>
          </a:p>
          <a:p>
            <a:pPr marL="228600" lvl="0" indent="-298450" algn="l" rtl="0">
              <a:lnSpc>
                <a:spcPct val="115000"/>
              </a:lnSpc>
              <a:spcBef>
                <a:spcPts val="0"/>
              </a:spcBef>
              <a:spcAft>
                <a:spcPts val="0"/>
              </a:spcAft>
              <a:buClr>
                <a:schemeClr val="dk1"/>
              </a:buClr>
              <a:buSzPts val="1100"/>
              <a:buChar char="●"/>
            </a:pPr>
            <a:r>
              <a:rPr lang="en">
                <a:solidFill>
                  <a:schemeClr val="dk1"/>
                </a:solidFill>
              </a:rPr>
              <a:t>Katalogperspektiv: SND (</a:t>
            </a:r>
            <a:r>
              <a:rPr lang="en">
                <a:solidFill>
                  <a:srgbClr val="4472C4"/>
                </a:solidFill>
              </a:rPr>
              <a:t>Elisabeth Strandhagen</a:t>
            </a:r>
            <a:r>
              <a:rPr lang="en">
                <a:solidFill>
                  <a:schemeClr val="dk1"/>
                </a:solidFill>
              </a:rPr>
              <a:t>)</a:t>
            </a:r>
            <a:endParaRPr>
              <a:solidFill>
                <a:schemeClr val="dk1"/>
              </a:solidFill>
            </a:endParaRPr>
          </a:p>
          <a:p>
            <a:pPr marL="228600" lvl="0" indent="-298450" algn="l" rtl="0">
              <a:lnSpc>
                <a:spcPct val="115000"/>
              </a:lnSpc>
              <a:spcBef>
                <a:spcPts val="0"/>
              </a:spcBef>
              <a:spcAft>
                <a:spcPts val="0"/>
              </a:spcAft>
              <a:buClr>
                <a:schemeClr val="dk1"/>
              </a:buClr>
              <a:buSzPts val="1100"/>
              <a:buChar char="●"/>
            </a:pPr>
            <a:r>
              <a:rPr lang="en">
                <a:solidFill>
                  <a:schemeClr val="dk1"/>
                </a:solidFill>
              </a:rPr>
              <a:t>Infrastrukturperspektiv: Swedigarch (</a:t>
            </a:r>
            <a:r>
              <a:rPr lang="en">
                <a:solidFill>
                  <a:srgbClr val="4472C4"/>
                </a:solidFill>
              </a:rPr>
              <a:t>Karl-Johan Lindholm, Helena Hulth</a:t>
            </a:r>
            <a:r>
              <a:rPr lang="en">
                <a:solidFill>
                  <a:schemeClr val="dk1"/>
                </a:solidFill>
              </a:rPr>
              <a:t>)</a:t>
            </a:r>
            <a:endParaRPr>
              <a:solidFill>
                <a:schemeClr val="dk1"/>
              </a:solidFill>
            </a:endParaRPr>
          </a:p>
          <a:p>
            <a:pPr marL="228600" lvl="0" indent="-298450" algn="l" rtl="0">
              <a:lnSpc>
                <a:spcPct val="115000"/>
              </a:lnSpc>
              <a:spcBef>
                <a:spcPts val="0"/>
              </a:spcBef>
              <a:spcAft>
                <a:spcPts val="0"/>
              </a:spcAft>
              <a:buClr>
                <a:schemeClr val="dk1"/>
              </a:buClr>
              <a:buSzPts val="1100"/>
              <a:buChar char="●"/>
            </a:pPr>
            <a:r>
              <a:rPr lang="en">
                <a:solidFill>
                  <a:schemeClr val="dk1"/>
                </a:solidFill>
              </a:rPr>
              <a:t>Forskarperspektiv: </a:t>
            </a:r>
            <a:r>
              <a:rPr lang="en">
                <a:solidFill>
                  <a:srgbClr val="4472C4"/>
                </a:solidFill>
              </a:rPr>
              <a:t>Gustav Nilsonne</a:t>
            </a:r>
            <a:endParaRPr sz="1200">
              <a:solidFill>
                <a:schemeClr val="dk1"/>
              </a:solidFill>
              <a:latin typeface="Calibri"/>
              <a:ea typeface="Calibri"/>
              <a:cs typeface="Calibri"/>
              <a:sym typeface="Calibri"/>
            </a:endParaRPr>
          </a:p>
        </p:txBody>
      </p:sp>
      <p:sp>
        <p:nvSpPr>
          <p:cNvPr id="240" name="Google Shape;240;g2376c58017f_0_10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6" name="Google Shape;386;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Jag önskar lämna er med ett par exempel under var och ett av de områden jag anser behöver stärkas med mer samarbete och transparens samt hur var av dessa bidrar till att främja implementeringen av Öppen Vetenskap i Sverige.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b="1"/>
              <a:t>Policies </a:t>
            </a:r>
            <a:r>
              <a:rPr lang="en"/>
              <a:t>är viktiga då de hjälper att ta bort hinder samt “ange tonen”. Att Öppen Vetenskap är Vetenskap! I tillägg så kan policies främja olika finansiella strömmar samt ändra incentives och mått. Sist men inte minst bör policies arbeta för att eliminera ojämlikheter och rätta till obalanser.</a:t>
            </a:r>
            <a:endParaRPr/>
          </a:p>
          <a:p>
            <a:pPr marL="0" lvl="0" indent="0" algn="l" rtl="0">
              <a:lnSpc>
                <a:spcPct val="100000"/>
              </a:lnSpc>
              <a:spcBef>
                <a:spcPts val="0"/>
              </a:spcBef>
              <a:spcAft>
                <a:spcPts val="0"/>
              </a:spcAft>
              <a:buSzPts val="1100"/>
              <a:buNone/>
            </a:pPr>
            <a:endParaRPr b="0"/>
          </a:p>
          <a:p>
            <a:pPr marL="0" lvl="0" indent="0" algn="l" rtl="0">
              <a:lnSpc>
                <a:spcPct val="100000"/>
              </a:lnSpc>
              <a:spcBef>
                <a:spcPts val="0"/>
              </a:spcBef>
              <a:spcAft>
                <a:spcPts val="0"/>
              </a:spcAft>
              <a:buSzPts val="1100"/>
              <a:buNone/>
            </a:pPr>
            <a:r>
              <a:rPr lang="en" b="1"/>
              <a:t>Finansiering </a:t>
            </a:r>
            <a:r>
              <a:rPr lang="en" b="0"/>
              <a:t>(mycket är om pengarna) att utveckla</a:t>
            </a:r>
            <a:r>
              <a:rPr lang="en"/>
              <a:t>, återanvända och upprätthålla robusta infrastrukturer (tekniska och People). Finansiering för att stötta Open Access publicering av både data och forskningsfynd, skapa effektiva datahantering- och programvaruhanterings- system/strukturer. Samt finansiera främjandet av samarbete mellan olika discipliner och institutioner. (främja</a:t>
            </a:r>
            <a:r>
              <a:rPr lang="en" b="0"/>
              <a:t> Team Science).</a:t>
            </a:r>
            <a:endParaRPr/>
          </a:p>
          <a:p>
            <a:pPr marL="0" lvl="0" indent="0" algn="l" rtl="0">
              <a:lnSpc>
                <a:spcPct val="100000"/>
              </a:lnSpc>
              <a:spcBef>
                <a:spcPts val="0"/>
              </a:spcBef>
              <a:spcAft>
                <a:spcPts val="0"/>
              </a:spcAft>
              <a:buSzPts val="1100"/>
              <a:buNone/>
            </a:pPr>
            <a:endParaRPr b="0"/>
          </a:p>
          <a:p>
            <a:pPr marL="0" lvl="0" indent="0" algn="l" rtl="0">
              <a:lnSpc>
                <a:spcPct val="100000"/>
              </a:lnSpc>
              <a:spcBef>
                <a:spcPts val="0"/>
              </a:spcBef>
              <a:spcAft>
                <a:spcPts val="0"/>
              </a:spcAft>
              <a:buSzPts val="1100"/>
              <a:buNone/>
            </a:pPr>
            <a:r>
              <a:rPr lang="en" b="1"/>
              <a:t>Incitament och mått </a:t>
            </a:r>
            <a:r>
              <a:rPr lang="en"/>
              <a:t>Research assessment och hur vi ser på vad vi värdesätter i forskningsmått behöver ses över (och är ett stort diskussionsämne redan idag). HUr får vi måtten att linjera med Öppen Vetenskap och FAIR? Detta är av vikt både för akademin och forskarna men även för staff-scientists inom forskningsinfrastrukturer. Också främjandet att inkorporera Öppen Vetenskap meriter i anställningsprocesser, karriärsvägar och dylikt. </a:t>
            </a:r>
            <a:endParaRPr b="1"/>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289c081238e_0_14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2" name="Google Shape;392;g289c081238e_0_14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b="1"/>
              <a:t>Kunskapsuppbyggande</a:t>
            </a:r>
            <a:r>
              <a:rPr lang="en"/>
              <a:t> är en nyckel! Det livslånga lärandet i tillägg till komptenshöjning är en hörnsten för att få den Öppna Vetenskapen implementerad. Detta är av vikt både för forskare och staff-scientists. </a:t>
            </a:r>
            <a:endParaRPr/>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r>
              <a:rPr lang="en" b="1"/>
              <a:t>Gräsrotsnätverk/grupper </a:t>
            </a:r>
            <a:r>
              <a:rPr lang="en"/>
              <a:t>vi vet redan idag om att det finns mängder av grupper och communities soom främjar Öppen Vetenskap på basis att de tror på det Öppna. Det finns en kultur som vi bör stötta och boosta. Dessa individer är viktiga ambassadörer inom Öppen Vetenskap.  Alla vi, från universitet till forskningsinfrastrukturer, behöver bättre sätt att anknyta och brygga varandra och hitta ömsesidiga fördelar.</a:t>
            </a:r>
            <a:r>
              <a:rPr lang="en" b="0"/>
              <a:t>. </a:t>
            </a:r>
            <a:endParaRPr/>
          </a:p>
          <a:p>
            <a:pPr marL="0" lvl="0" indent="0" algn="l" rtl="0">
              <a:lnSpc>
                <a:spcPct val="100000"/>
              </a:lnSpc>
              <a:spcBef>
                <a:spcPts val="0"/>
              </a:spcBef>
              <a:spcAft>
                <a:spcPts val="0"/>
              </a:spcAft>
              <a:buSzPts val="1100"/>
              <a:buNone/>
            </a:pPr>
            <a:endParaRPr b="0"/>
          </a:p>
          <a:p>
            <a:pPr marL="0" lvl="0" indent="0" algn="l" rtl="0">
              <a:lnSpc>
                <a:spcPct val="100000"/>
              </a:lnSpc>
              <a:spcBef>
                <a:spcPts val="0"/>
              </a:spcBef>
              <a:spcAft>
                <a:spcPts val="0"/>
              </a:spcAft>
              <a:buSzPts val="1100"/>
              <a:buNone/>
            </a:pPr>
            <a:r>
              <a:rPr lang="en" b="1"/>
              <a:t>Rättvisa, mångfald, inkluderiing och tillgänglighet (EDIA) </a:t>
            </a:r>
            <a:r>
              <a:rPr lang="en"/>
              <a:t>är områden som går tvärs igenom alla andra utmaningar och något vi alla behöver hålla i minnet när vi går framåt.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b="1"/>
              <a:t>Samhällsforskning (Citizen Science)</a:t>
            </a:r>
            <a:r>
              <a:rPr lang="en"/>
              <a:t> att öka och främja samhällsforskningen ökar tilliten för forskning och innovation. Genom att öka transparensen samt respektera allas kunskap och input kommer engagemanget för Öppen Vetenskap att öka</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289c081238e_0_14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289c081238e_0_14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QR kod kommer läggas till med länk till Figshare doi</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1e1c01fd19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g1e1c01fd19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Ok… så vad händer då i Sverige och med ett fokus på det ekosystem jag och mina kollegor befinner sig i… Forskningsinfrastrukturer, Universitet/HEI och det livslångalärandet som ett komplement till universiteten. Hur kan vi bidra och samarbeta samt vad är de utmaningar som vi står inför, nationellt samt i länk till det internationella, med att pusha Öppen Vetenskap framåt…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1e1c01fd19a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5" name="Google Shape;255;g1e1c01fd19a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SzPts val="1400"/>
              <a:buNone/>
            </a:pPr>
            <a:r>
              <a:rPr lang="en" sz="1400"/>
              <a:t>Under våren 2023 hade Sverige ordförandeskapet för EU och hade med detta en diger översikt av nyckelområden länkat till Öppen Vetenskap</a:t>
            </a:r>
            <a:endParaRPr/>
          </a:p>
          <a:p>
            <a:pPr marL="457200" lvl="0" indent="-317500" algn="l" rtl="0">
              <a:lnSpc>
                <a:spcPct val="100000"/>
              </a:lnSpc>
              <a:spcBef>
                <a:spcPts val="0"/>
              </a:spcBef>
              <a:spcAft>
                <a:spcPts val="0"/>
              </a:spcAft>
              <a:buSzPts val="1400"/>
              <a:buChar char="●"/>
            </a:pPr>
            <a:r>
              <a:rPr lang="en" sz="1400"/>
              <a:t>Att främja det öppna utbytet av kunskap och data inom European Research Areas, att öka kunskapen inom Öppen Vetenskap, att accelerera övergången till Öppen Vetenskap samt att förse och möjliggöra tillgången till forskningsinfrastrukturer</a:t>
            </a:r>
            <a:endParaRPr sz="1400"/>
          </a:p>
          <a:p>
            <a:pPr marL="457200" lvl="0" indent="-317500" algn="l" rtl="0">
              <a:lnSpc>
                <a:spcPct val="100000"/>
              </a:lnSpc>
              <a:spcBef>
                <a:spcPts val="0"/>
              </a:spcBef>
              <a:spcAft>
                <a:spcPts val="0"/>
              </a:spcAft>
              <a:buSzPts val="1400"/>
              <a:buChar char="●"/>
            </a:pPr>
            <a:r>
              <a:rPr lang="en" sz="1400"/>
              <a:t>Ordförandeskapet markerade 23 viktiga åtgärder som förbättrar forskning och innovation samt samhällets access till forskning och forskningsinfrastrukturer (som data, kunskap och services)</a:t>
            </a:r>
            <a:endParaRPr sz="1400"/>
          </a:p>
          <a:p>
            <a:pPr marL="457200" lvl="0" indent="-317500" algn="l" rtl="0">
              <a:lnSpc>
                <a:spcPct val="100000"/>
              </a:lnSpc>
              <a:spcBef>
                <a:spcPts val="0"/>
              </a:spcBef>
              <a:spcAft>
                <a:spcPts val="0"/>
              </a:spcAft>
              <a:buSzPts val="1400"/>
              <a:buChar char="●"/>
            </a:pPr>
            <a:r>
              <a:rPr lang="en" sz="1400"/>
              <a:t>Att vi idag är här ser jag som ett steg i den riktningen att vi alla olika aktörer här vill mot detta mål och min förhoppning är att vi ökar samarbetet (det finns tillräckligt att göra så det räcker och blir över, så det bör inte finnas någon konkurrens)</a:t>
            </a:r>
            <a:endParaRPr sz="1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289c081238e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289c081238e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
              <a:t>Sliden ger en överblick (ej fullt detaljerad) över tidslinjen som Sverige med Öppen Vetenskap i åtanke. Exempel på initiativ som är skapade utifrån ett top-down perspektiv för implementering inom forskning och innovation.  </a:t>
            </a:r>
            <a:endParaRPr/>
          </a:p>
          <a:p>
            <a:pPr marL="0" lvl="0" indent="0" algn="l" rtl="0">
              <a:lnSpc>
                <a:spcPct val="115000"/>
              </a:lnSpc>
              <a:spcBef>
                <a:spcPts val="1200"/>
              </a:spcBef>
              <a:spcAft>
                <a:spcPts val="0"/>
              </a:spcAft>
              <a:buNone/>
            </a:pPr>
            <a:r>
              <a:rPr lang="en"/>
              <a:t>Årtal och kortare beskrivning:</a:t>
            </a:r>
            <a:endParaRPr/>
          </a:p>
          <a:p>
            <a:pPr marL="0" lvl="0" indent="0" algn="l" rtl="0">
              <a:lnSpc>
                <a:spcPct val="115000"/>
              </a:lnSpc>
              <a:spcBef>
                <a:spcPts val="1200"/>
              </a:spcBef>
              <a:spcAft>
                <a:spcPts val="0"/>
              </a:spcAft>
              <a:buNone/>
            </a:pPr>
            <a:r>
              <a:rPr lang="en"/>
              <a:t>2005: The Directory of Open Access Journals (DOAJ) was launched in Lund, Sweden. DOAJ provides free and open access to high-quality, peer-reviewed academic journals.</a:t>
            </a:r>
            <a:br>
              <a:rPr lang="en"/>
            </a:br>
            <a:r>
              <a:rPr lang="en"/>
              <a:t>2009: The Swedish Research Council (VR) introduced an Open Access Policy, requiring all research publications funded by VR to be openly accessible.</a:t>
            </a:r>
            <a:endParaRPr/>
          </a:p>
          <a:p>
            <a:pPr marL="0" lvl="0" indent="0" algn="l" rtl="0">
              <a:lnSpc>
                <a:spcPct val="115000"/>
              </a:lnSpc>
              <a:spcBef>
                <a:spcPts val="1200"/>
              </a:spcBef>
              <a:spcAft>
                <a:spcPts val="0"/>
              </a:spcAft>
              <a:buNone/>
            </a:pPr>
            <a:r>
              <a:rPr lang="en"/>
              <a:t>2011: The Swedish National Data Service (SND) was established to promote open access to research data, supporting researchers in preserving, sharing, and reusing data.</a:t>
            </a:r>
            <a:endParaRPr/>
          </a:p>
          <a:p>
            <a:pPr marL="0" lvl="0" indent="0" algn="l" rtl="0">
              <a:lnSpc>
                <a:spcPct val="115000"/>
              </a:lnSpc>
              <a:spcBef>
                <a:spcPts val="1200"/>
              </a:spcBef>
              <a:spcAft>
                <a:spcPts val="0"/>
              </a:spcAft>
              <a:buNone/>
            </a:pPr>
            <a:r>
              <a:rPr lang="en"/>
              <a:t>2012: The Swedish Research Council initiated the Open Science Collaboration (OSC) project, encouraging collaboration and knowledge-sharing among researchers to advance open science practices.</a:t>
            </a:r>
            <a:endParaRPr/>
          </a:p>
          <a:p>
            <a:pPr marL="0" lvl="0" indent="0" algn="l" rtl="0">
              <a:lnSpc>
                <a:spcPct val="115000"/>
              </a:lnSpc>
              <a:spcBef>
                <a:spcPts val="1200"/>
              </a:spcBef>
              <a:spcAft>
                <a:spcPts val="0"/>
              </a:spcAft>
              <a:buNone/>
            </a:pPr>
            <a:r>
              <a:rPr lang="en"/>
              <a:t>2013: Stockholm University launched a university-wide open access policy, aiming to increase the visibility and accessibility of research outputs.</a:t>
            </a:r>
            <a:endParaRPr/>
          </a:p>
          <a:p>
            <a:pPr marL="0" lvl="0" indent="0" algn="l" rtl="0">
              <a:lnSpc>
                <a:spcPct val="115000"/>
              </a:lnSpc>
              <a:spcBef>
                <a:spcPts val="1200"/>
              </a:spcBef>
              <a:spcAft>
                <a:spcPts val="0"/>
              </a:spcAft>
              <a:buNone/>
            </a:pPr>
            <a:r>
              <a:rPr lang="en">
                <a:solidFill>
                  <a:schemeClr val="dk1"/>
                </a:solidFill>
              </a:rPr>
              <a:t>2014 arbetet med federerat repositorie för att tillgängliggöra känslig biomedicinsk data påbörjas</a:t>
            </a:r>
            <a:endParaRPr>
              <a:solidFill>
                <a:schemeClr val="dk1"/>
              </a:solidFill>
            </a:endParaRPr>
          </a:p>
          <a:p>
            <a:pPr marL="0" lvl="0" indent="0" algn="l" rtl="0">
              <a:lnSpc>
                <a:spcPct val="115000"/>
              </a:lnSpc>
              <a:spcBef>
                <a:spcPts val="1200"/>
              </a:spcBef>
              <a:spcAft>
                <a:spcPts val="0"/>
              </a:spcAft>
              <a:buNone/>
            </a:pPr>
            <a:r>
              <a:rPr lang="en"/>
              <a:t>2016: The SciLifeLab Data Centre was established, providing researchers with resources and support for managing and sharing their scientific data openly.</a:t>
            </a:r>
            <a:br>
              <a:rPr lang="en"/>
            </a:br>
            <a:r>
              <a:rPr lang="en">
                <a:solidFill>
                  <a:schemeClr val="dk1"/>
                </a:solidFill>
              </a:rPr>
              <a:t>2016: The Knowledge Exchange, a collaboration between six European countries (including Sweden), published the "Guidelines on FAIR Data Management in Horizon 2020," facilitating the open sharing and reuse of research data</a:t>
            </a:r>
            <a:endParaRPr/>
          </a:p>
          <a:p>
            <a:pPr marL="0" lvl="0" indent="0" algn="l" rtl="0">
              <a:lnSpc>
                <a:spcPct val="115000"/>
              </a:lnSpc>
              <a:spcBef>
                <a:spcPts val="1200"/>
              </a:spcBef>
              <a:spcAft>
                <a:spcPts val="0"/>
              </a:spcAft>
              <a:buNone/>
            </a:pPr>
            <a:r>
              <a:rPr lang="en"/>
              <a:t>2017: The Swedish National Library of Science (Kungliga biblioteket) signed the OA2020 Expression of Interest, committing to a transition towards open access publishing.</a:t>
            </a:r>
            <a:br>
              <a:rPr lang="en"/>
            </a:br>
            <a:r>
              <a:rPr lang="en"/>
              <a:t>2018: OpenAIRE Sweden, a network of universities and research institutions, was formed to support open science initiatives, including open access publishing and research data management.</a:t>
            </a:r>
            <a:br>
              <a:rPr lang="en"/>
            </a:br>
            <a:r>
              <a:rPr lang="en"/>
              <a:t>2019: The Swedish Government launched its National Guidelines for Open Access to Scientific Information, promoting open access and responsible research data management.</a:t>
            </a:r>
            <a:br>
              <a:rPr lang="en"/>
            </a:br>
            <a:r>
              <a:rPr lang="en"/>
              <a:t>.</a:t>
            </a:r>
            <a:endParaRPr/>
          </a:p>
          <a:p>
            <a:pPr marL="0" lvl="0" indent="0" algn="l" rtl="0">
              <a:lnSpc>
                <a:spcPct val="115000"/>
              </a:lnSpc>
              <a:spcBef>
                <a:spcPts val="1200"/>
              </a:spcBef>
              <a:spcAft>
                <a:spcPts val="0"/>
              </a:spcAft>
              <a:buNone/>
            </a:pPr>
            <a:r>
              <a:rPr lang="en"/>
              <a:t>2023: Lund Declaration on Maximising the Benefits of Research Data</a:t>
            </a:r>
            <a:endParaRPr/>
          </a:p>
          <a:p>
            <a:pPr marL="0" lvl="0" indent="0" algn="l" rtl="0">
              <a:lnSpc>
                <a:spcPct val="115000"/>
              </a:lnSpc>
              <a:spcBef>
                <a:spcPts val="1200"/>
              </a:spcBef>
              <a:spcAft>
                <a:spcPts val="0"/>
              </a:spcAft>
              <a:buNone/>
            </a:pPr>
            <a:endParaRPr/>
          </a:p>
          <a:p>
            <a:pPr marL="0" lvl="0" indent="0" algn="l" rtl="0">
              <a:lnSpc>
                <a:spcPct val="115000"/>
              </a:lnSpc>
              <a:spcBef>
                <a:spcPts val="1200"/>
              </a:spcBef>
              <a:spcAft>
                <a:spcPts val="0"/>
              </a:spcAft>
              <a:buNone/>
            </a:pPr>
            <a:r>
              <a:rPr lang="en"/>
              <a:t/>
            </a:r>
            <a:br>
              <a:rPr lang="en"/>
            </a:br>
            <a:endParaRPr/>
          </a:p>
          <a:p>
            <a:pPr marL="0" lvl="0" indent="0" algn="l" rtl="0">
              <a:spcBef>
                <a:spcPts val="120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289c081238e_0_13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289c081238e_0_13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lnSpc>
                <a:spcPct val="115000"/>
              </a:lnSpc>
              <a:spcBef>
                <a:spcPts val="1200"/>
              </a:spcBef>
              <a:spcAft>
                <a:spcPts val="0"/>
              </a:spcAft>
              <a:buClr>
                <a:schemeClr val="dk1"/>
              </a:buClr>
              <a:buSzPts val="1100"/>
              <a:buChar char="●"/>
            </a:pPr>
            <a:r>
              <a:rPr lang="en"/>
              <a:t>Open Science Community Stockholm: Open Science Community Stockholm is a community of researchers, students, and practitioners in Stockholm who are passionate about open science. It was formed in 2012.</a:t>
            </a:r>
            <a:br>
              <a:rPr lang="en"/>
            </a:br>
            <a:endParaRPr/>
          </a:p>
          <a:p>
            <a:pPr marL="457200" lvl="0" indent="-298450" algn="l" rtl="0">
              <a:lnSpc>
                <a:spcPct val="115000"/>
              </a:lnSpc>
              <a:spcBef>
                <a:spcPts val="0"/>
              </a:spcBef>
              <a:spcAft>
                <a:spcPts val="0"/>
              </a:spcAft>
              <a:buClr>
                <a:schemeClr val="dk1"/>
              </a:buClr>
              <a:buSzPts val="1100"/>
              <a:buChar char="●"/>
            </a:pPr>
            <a:r>
              <a:rPr lang="en"/>
              <a:t>Open Knowledge Sweden: Open Knowledge Sweden is a grassroots organization that promotes open knowledge, including open science, open data, and open access. It was established in 2012.</a:t>
            </a:r>
            <a:br>
              <a:rPr lang="en"/>
            </a:br>
            <a:endParaRPr/>
          </a:p>
          <a:p>
            <a:pPr marL="457200" lvl="0" indent="-298450" algn="l" rtl="0">
              <a:lnSpc>
                <a:spcPct val="115000"/>
              </a:lnSpc>
              <a:spcBef>
                <a:spcPts val="0"/>
              </a:spcBef>
              <a:spcAft>
                <a:spcPts val="0"/>
              </a:spcAft>
              <a:buClr>
                <a:schemeClr val="dk1"/>
              </a:buClr>
              <a:buSzPts val="1100"/>
              <a:buChar char="●"/>
            </a:pPr>
            <a:r>
              <a:rPr lang="en"/>
              <a:t>Citizen Science Sweden: Citizen Science Sweden is a network that promotes citizen science projects and collaborations across Sweden. It was formed in 2015.</a:t>
            </a:r>
            <a:endParaRPr/>
          </a:p>
          <a:p>
            <a:pPr marL="457200" lvl="0" indent="-298450" algn="l" rtl="0">
              <a:lnSpc>
                <a:spcPct val="115000"/>
              </a:lnSpc>
              <a:spcBef>
                <a:spcPts val="0"/>
              </a:spcBef>
              <a:spcAft>
                <a:spcPts val="0"/>
              </a:spcAft>
              <a:buClr>
                <a:schemeClr val="dk1"/>
              </a:buClr>
              <a:buSzPts val="1100"/>
              <a:buChar char="●"/>
            </a:pPr>
            <a:r>
              <a:rPr lang="en"/>
              <a:t>Open Science Skåne: Open Science Skåne is a community in Skåne region that focuses on open science practices and aims to foster collaboration among researchers. It was established in 2018</a:t>
            </a:r>
            <a:endParaRPr/>
          </a:p>
          <a:p>
            <a:pPr marL="457200" lvl="0" indent="-298450" algn="l" rtl="0">
              <a:lnSpc>
                <a:spcPct val="115000"/>
              </a:lnSpc>
              <a:spcBef>
                <a:spcPts val="0"/>
              </a:spcBef>
              <a:spcAft>
                <a:spcPts val="0"/>
              </a:spcAft>
              <a:buClr>
                <a:schemeClr val="dk1"/>
              </a:buClr>
              <a:buSzPts val="1100"/>
              <a:buChar char="●"/>
            </a:pPr>
            <a:r>
              <a:rPr lang="en"/>
              <a:t>Open Science Community Uppsala: Open Science Community Uppsala is a grassroots community that promotes open science principles and practices among researchers and students. It was formed in 2019.</a:t>
            </a:r>
            <a:endParaRPr/>
          </a:p>
          <a:p>
            <a:pPr marL="457200" lvl="0" indent="-298450" algn="l" rtl="0">
              <a:lnSpc>
                <a:spcPct val="115000"/>
              </a:lnSpc>
              <a:spcBef>
                <a:spcPts val="0"/>
              </a:spcBef>
              <a:spcAft>
                <a:spcPts val="0"/>
              </a:spcAft>
              <a:buSzPts val="1100"/>
              <a:buChar char="●"/>
            </a:pPr>
            <a:r>
              <a:rPr lang="en"/>
              <a:t>Open Science Meetups Sweden (OSMS): OSMS is a community that organizes regular meetups, workshops, and discussions to promote open science practices. The community was launched in 2014.</a:t>
            </a:r>
            <a:endParaRPr/>
          </a:p>
          <a:p>
            <a:pPr marL="457200" lvl="0" indent="-298450" algn="l" rtl="0">
              <a:lnSpc>
                <a:spcPct val="115000"/>
              </a:lnSpc>
              <a:spcBef>
                <a:spcPts val="0"/>
              </a:spcBef>
              <a:spcAft>
                <a:spcPts val="0"/>
              </a:spcAft>
              <a:buSzPts val="1100"/>
              <a:buChar char="●"/>
            </a:pPr>
            <a:r>
              <a:rPr lang="en"/>
              <a:t>HackYourPhD Stockholm: HackYourPhD Stockholm is a grassroots initiative that aims to explore and promote open science, open access, and citizen science. It was launched in 2015.</a:t>
            </a:r>
            <a:endParaRPr/>
          </a:p>
          <a:p>
            <a:pPr marL="457200" lvl="0" indent="-298450" algn="l" rtl="0">
              <a:lnSpc>
                <a:spcPct val="115000"/>
              </a:lnSpc>
              <a:spcBef>
                <a:spcPts val="0"/>
              </a:spcBef>
              <a:spcAft>
                <a:spcPts val="0"/>
              </a:spcAft>
              <a:buSzPts val="1100"/>
              <a:buChar char="●"/>
            </a:pPr>
            <a:r>
              <a:rPr lang="en"/>
              <a:t>Open Lab Skåne: Open Lab Skåne is a community-driven innovation lab that focuses on open science, open source, and open hardware projects. It was established in 2016.</a:t>
            </a:r>
            <a:endParaRPr/>
          </a:p>
          <a:p>
            <a:pPr marL="457200" lvl="0" indent="-298450" algn="l" rtl="0">
              <a:lnSpc>
                <a:spcPct val="115000"/>
              </a:lnSpc>
              <a:spcBef>
                <a:spcPts val="0"/>
              </a:spcBef>
              <a:spcAft>
                <a:spcPts val="0"/>
              </a:spcAft>
              <a:buSzPts val="1100"/>
              <a:buChar char="●"/>
            </a:pPr>
            <a:r>
              <a:rPr lang="en"/>
              <a:t>Open Science Goteborg: Open Science Goteborg is a community in Gothenburg that promotes open science practices and collaboration among researchers. The group was formed in 2017.</a:t>
            </a:r>
            <a:endParaRPr/>
          </a:p>
          <a:p>
            <a:pPr marL="457200" lvl="0" indent="-298450" algn="l" rtl="0">
              <a:lnSpc>
                <a:spcPct val="115000"/>
              </a:lnSpc>
              <a:spcBef>
                <a:spcPts val="0"/>
              </a:spcBef>
              <a:spcAft>
                <a:spcPts val="0"/>
              </a:spcAft>
              <a:buSzPts val="1100"/>
              <a:buChar char="●"/>
            </a:pPr>
            <a:r>
              <a:rPr lang="en"/>
              <a:t>Reproducibility in Science Uppsala (ReSciUP): ReSciUP is a grassroots community that focuses on promoting reproducibility in scientific research. It was established in Uppsala in 2018.</a:t>
            </a:r>
            <a:endParaRPr/>
          </a:p>
          <a:p>
            <a:pPr marL="457200" lvl="0" indent="-298450" algn="l" rtl="0">
              <a:lnSpc>
                <a:spcPct val="115000"/>
              </a:lnSpc>
              <a:spcBef>
                <a:spcPts val="0"/>
              </a:spcBef>
              <a:spcAft>
                <a:spcPts val="0"/>
              </a:spcAft>
              <a:buSzPts val="1100"/>
              <a:buChar char="●"/>
            </a:pPr>
            <a:r>
              <a:rPr lang="en"/>
              <a:t>Open Science Community Lund: Open Science Community Lund is a grassroots initiative that brings together researchers, students, and other stakeholders to foster open science practices. It was founded in 2019.</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289c081238e_0_41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Jag kommer från den nationella, av regeringen finansierade, forskningsinfrastrukturen SciLifeLab i tillägg till att jag jobbar för den VR finansierade infrastrukturen NBIS (infrastruktur inom bioinformatik). Idag finns även min kollega Elin Kronander här som är Data Steward inom NBIS och datahanteringsteamet. Varför jag vill belysa SciLifeLab och NBIS betydelse för Öppen Vetenskap är att nationella forskningsinfrastrukturer är i en unik position att på en nationell nivå belysa och hjälpa till att implementera Öppen Vetenskap inom de discipliner de befinner sig inom. Med sin stora expertis, kunskap och teknologiska fördel kan infrastrukturerer till skillnad från de enskilda universitet vi alla är anställda på kan kanalisera Öppen Vetenskap nationellt. </a:t>
            </a:r>
            <a:endParaRPr/>
          </a:p>
          <a:p>
            <a:pPr marL="0" lvl="0" indent="0" algn="l" rtl="0">
              <a:spcBef>
                <a:spcPts val="0"/>
              </a:spcBef>
              <a:spcAft>
                <a:spcPts val="0"/>
              </a:spcAft>
              <a:buNone/>
            </a:pPr>
            <a:endParaRPr/>
          </a:p>
          <a:p>
            <a:pPr marL="0" lvl="0" indent="0" algn="l" rtl="0">
              <a:spcBef>
                <a:spcPts val="0"/>
              </a:spcBef>
              <a:spcAft>
                <a:spcPts val="0"/>
              </a:spcAft>
              <a:buNone/>
            </a:pPr>
            <a:r>
              <a:rPr lang="en"/>
              <a:t>SciLifeLab är ett nationellt nav som möjliggör biovetenskaplig forskning som annars inte är möjlig och SciLifeLab finns idag på 6 olika sites över Sverige.  </a:t>
            </a:r>
            <a:endParaRPr/>
          </a:p>
        </p:txBody>
      </p:sp>
      <p:sp>
        <p:nvSpPr>
          <p:cNvPr id="337" name="Google Shape;337;g289c081238e_0_4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289c081238e_0_11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g289c081238e_0_11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a:t>För att förstå SciLifeLabs styrka och bredd så har SciLifeLab 4 dimensioner där ryggraden är de 10 olika teknologiplattformar som möjliggör svensk-baserad biovetenskaplig forskning. Dessa infrastrukturer står i nära förbindelse till olika forskningsmiljöer och ny forskning matar in i plattformarna och omvandlas till service till forskarcommunityn. I tillägg värdesätter SciLifeLab Training/livslångalärandet tillsammans med datahanterandet som kommer från utmaningen att ställa om till den data-drivna livsvetenskapliga forskningen.</a:t>
            </a:r>
            <a:endParaRPr/>
          </a:p>
          <a:p>
            <a:pPr marL="0" lvl="0" indent="0" algn="l" rtl="0">
              <a:spcBef>
                <a:spcPts val="0"/>
              </a:spcBef>
              <a:spcAft>
                <a:spcPts val="0"/>
              </a:spcAft>
              <a:buNone/>
            </a:pPr>
            <a:endParaRPr/>
          </a:p>
          <a:p>
            <a:pPr marL="0" lvl="0" indent="0" algn="l" rtl="0">
              <a:spcBef>
                <a:spcPts val="0"/>
              </a:spcBef>
              <a:spcAft>
                <a:spcPts val="0"/>
              </a:spcAft>
              <a:buNone/>
            </a:pPr>
            <a:r>
              <a:rPr lang="en"/>
              <a:t>Målet är att spegla den kunskap och den teknologiska expertis och infrastruktur som SciLifeLab har och kanalisera detta till Sverige.</a:t>
            </a:r>
            <a:endParaRPr/>
          </a:p>
        </p:txBody>
      </p:sp>
      <p:sp>
        <p:nvSpPr>
          <p:cNvPr id="346" name="Google Shape;346;g289c081238e_0_117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7" name="Google Shape;367;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En slide som visar några specifika exempel från SciLifeLab och NBIS inom Öppen Vetenskap och vad vi idag stödjer svensk forskning och innovation.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SciLifeLab har tagit Open Science till sig inom en mängd områden såsom inom de finansieringsvillkor SciLifeLab har mot infrastrukturen, kriteria för rapportering från fellows, kriterier vid utvärderingar av sökande till projektbidrag som administreras av SciLifeLab, t.ex. DDLS och PLP.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SciLifeLab har bl.a lanserat en specific Data Policy 2022 som implementeras av hela SciLifeLab ekosystem och som följs upp via årsrapporteringar etc</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SciLifeLab via KAW DDLS programmet har målet att fostra och kompetenshöja communityn inom Öppen Vetenskap och FAIR</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SciLifeLab bidrar aktivt till den Svenska COVID-19 och Pathogens data portalen. Båda dessa visar värdet av Öppen Vetenskap</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SciLifeLab jobbar på att ständigt främja och leverera öppen tillgängliga resurser (inklusive utbildningsmaterial) och verktyg som kommer från SciLifeLab. Ett av målen är att fostra communityn i Öppen Vetenskap och FAIR best practices. </a:t>
            </a:r>
            <a:endParaRPr/>
          </a:p>
          <a:p>
            <a:pPr marL="0" lvl="0" indent="0" algn="l" rtl="0">
              <a:lnSpc>
                <a:spcPct val="100000"/>
              </a:lnSpc>
              <a:spcBef>
                <a:spcPts val="0"/>
              </a:spcBef>
              <a:spcAft>
                <a:spcPts val="0"/>
              </a:spcAft>
              <a:buSzPts val="1100"/>
              <a:buNone/>
            </a:pPr>
            <a:endParaRPr b="1"/>
          </a:p>
          <a:p>
            <a:pPr marL="0" lvl="0" indent="0" algn="l" rtl="0">
              <a:lnSpc>
                <a:spcPct val="100000"/>
              </a:lnSpc>
              <a:spcBef>
                <a:spcPts val="0"/>
              </a:spcBef>
              <a:spcAft>
                <a:spcPts val="0"/>
              </a:spcAft>
              <a:buSzPts val="1100"/>
              <a:buNone/>
            </a:pPr>
            <a:r>
              <a:rPr lang="en"/>
              <a:t>2020 lanserades SciLifeLab/KAW DDLS programmet som har målet att kompetensutveckla svensk-baserade forskare (främst inom biovetenskaper) inom data-driven livsvetenskap och inom denna disciplin finns Öppen Vetenskap, FAIR och forskningshantering- programvaruhantering best practices som core skills att framgångsrikt bli en data-driven forskare.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år (2023) har SciLifeLab Data Centre rekryterat en Head of Open Science, Chris Erdman, som ett led att etablera Öppen Vetenskap som ett eget verksamhetsområde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ELIXIR-SE/NBIS är en av de 10 teknologiska plattformarna/infrastrukturerna inom SciLifeLab som i sig självt är nationellt. NBIS är den svenska noden inom ELIXIR och bidrar med detta mycket till den Europeiska scenen inom Öppen Vetenskap och EOSC samt hämtar hem goda exempel som kanalieras till svensk-baserade forskare.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2376c58017f_0_12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3" name="Google Shape;373;g2376c58017f_0_12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Så med detta i tanken (försöket till helhetsperspektivet) blir min fråga till er… Räcker detta? Vad mer behöver vi göra? Och inom vilka områden? Och vart kan vi jobba ihop för att nå det mål vi alla önskar?</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Jag vill argumentera att vi måste hitta hur vi kollektivt kan samarbeta. Där vi alla är en del någonstans i spektrat “top-down”, såsom många här idag, och gräsrotsinitiativ såsom den enskilda individen/forskaren som väljer att vara en del av en kultur, ett movement.</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Jag hävdar, med viss bias, att forskningsinfrastrukturer med sin nationella hållning kan spela en större roll än vad vi idag ser. Forskningsinfrastrukturer kan med sitt scope “att möjliggöra för forskningen genom sina services, support och kunskapsöverförande” göra mer för Öppen Vetenskap. Och att vi inte ska glömma att forskningsinfrastrukturer inte bara är tekniska infrastrukturer utan i lika stor grad är “PEOPLE INFRASTRUCTURES” dvs besitter en enorm kunskap och kraft i de människor som arbetar där. </a:t>
            </a: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_with our host unis">
  <p:cSld name="Title_with our host unis">
    <p:spTree>
      <p:nvGrpSpPr>
        <p:cNvPr id="1" name="Shape 8"/>
        <p:cNvGrpSpPr/>
        <p:nvPr/>
      </p:nvGrpSpPr>
      <p:grpSpPr>
        <a:xfrm>
          <a:off x="0" y="0"/>
          <a:ext cx="0" cy="0"/>
          <a:chOff x="0" y="0"/>
          <a:chExt cx="0" cy="0"/>
        </a:xfrm>
      </p:grpSpPr>
      <p:sp>
        <p:nvSpPr>
          <p:cNvPr id="9" name="Google Shape;9;g2376c58017f_0_1215"/>
          <p:cNvSpPr txBox="1">
            <a:spLocks noGrp="1"/>
          </p:cNvSpPr>
          <p:nvPr>
            <p:ph type="ctrTitle"/>
          </p:nvPr>
        </p:nvSpPr>
        <p:spPr>
          <a:xfrm>
            <a:off x="1143000" y="941068"/>
            <a:ext cx="6858000" cy="16914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Clr>
                <a:srgbClr val="171616"/>
              </a:buClr>
              <a:buSzPts val="4500"/>
              <a:buFont typeface="Arial"/>
              <a:buNone/>
              <a:defRPr sz="4500">
                <a:solidFill>
                  <a:srgbClr val="171616"/>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 name="Google Shape;10;g2376c58017f_0_1215"/>
          <p:cNvSpPr txBox="1">
            <a:spLocks noGrp="1"/>
          </p:cNvSpPr>
          <p:nvPr>
            <p:ph type="subTitle" idx="1"/>
          </p:nvPr>
        </p:nvSpPr>
        <p:spPr>
          <a:xfrm>
            <a:off x="1143000" y="2701529"/>
            <a:ext cx="6858000" cy="1241700"/>
          </a:xfrm>
          <a:prstGeom prst="rect">
            <a:avLst/>
          </a:prstGeom>
          <a:noFill/>
          <a:ln>
            <a:noFill/>
          </a:ln>
        </p:spPr>
        <p:txBody>
          <a:bodyPr spcFirstLastPara="1" wrap="square" lIns="68575" tIns="34275" rIns="68575" bIns="34275" anchor="t" anchorCtr="0">
            <a:normAutofit/>
          </a:bodyPr>
          <a:lstStyle>
            <a:lvl1pPr lvl="0" algn="ctr">
              <a:lnSpc>
                <a:spcPct val="90000"/>
              </a:lnSpc>
              <a:spcBef>
                <a:spcPts val="800"/>
              </a:spcBef>
              <a:spcAft>
                <a:spcPts val="0"/>
              </a:spcAft>
              <a:buClr>
                <a:srgbClr val="171616"/>
              </a:buClr>
              <a:buSzPts val="1800"/>
              <a:buNone/>
              <a:defRPr sz="1800"/>
            </a:lvl1pPr>
            <a:lvl2pPr lvl="1" algn="ctr">
              <a:lnSpc>
                <a:spcPct val="90000"/>
              </a:lnSpc>
              <a:spcBef>
                <a:spcPts val="400"/>
              </a:spcBef>
              <a:spcAft>
                <a:spcPts val="0"/>
              </a:spcAft>
              <a:buClr>
                <a:srgbClr val="171616"/>
              </a:buClr>
              <a:buSzPts val="1500"/>
              <a:buNone/>
              <a:defRPr sz="1500"/>
            </a:lvl2pPr>
            <a:lvl3pPr lvl="2" algn="ctr">
              <a:lnSpc>
                <a:spcPct val="90000"/>
              </a:lnSpc>
              <a:spcBef>
                <a:spcPts val="400"/>
              </a:spcBef>
              <a:spcAft>
                <a:spcPts val="0"/>
              </a:spcAft>
              <a:buClr>
                <a:srgbClr val="171616"/>
              </a:buClr>
              <a:buSzPts val="1400"/>
              <a:buNone/>
              <a:defRPr sz="1400"/>
            </a:lvl3pPr>
            <a:lvl4pPr lvl="3" algn="ctr">
              <a:lnSpc>
                <a:spcPct val="90000"/>
              </a:lnSpc>
              <a:spcBef>
                <a:spcPts val="400"/>
              </a:spcBef>
              <a:spcAft>
                <a:spcPts val="0"/>
              </a:spcAft>
              <a:buClr>
                <a:srgbClr val="171616"/>
              </a:buClr>
              <a:buSzPts val="1200"/>
              <a:buNone/>
              <a:defRPr sz="1200"/>
            </a:lvl4pPr>
            <a:lvl5pPr lvl="4" algn="ctr">
              <a:lnSpc>
                <a:spcPct val="90000"/>
              </a:lnSpc>
              <a:spcBef>
                <a:spcPts val="400"/>
              </a:spcBef>
              <a:spcAft>
                <a:spcPts val="0"/>
              </a:spcAft>
              <a:buClr>
                <a:srgbClr val="17161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1" name="Google Shape;11;g2376c58017f_0_12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 name="Google Shape;12;g2376c58017f_0_12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 name="Google Shape;13;g2376c58017f_0_12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4" name="Google Shape;14;g2376c58017f_0_1215" descr="A picture containing food&#10;&#10;Description automatically generated"/>
          <p:cNvPicPr preferRelativeResize="0"/>
          <p:nvPr/>
        </p:nvPicPr>
        <p:blipFill rotWithShape="1">
          <a:blip r:embed="rId2">
            <a:alphaModFix/>
          </a:blip>
          <a:srcRect/>
          <a:stretch/>
        </p:blipFill>
        <p:spPr>
          <a:xfrm>
            <a:off x="6221825" y="364806"/>
            <a:ext cx="2293525" cy="576263"/>
          </a:xfrm>
          <a:prstGeom prst="rect">
            <a:avLst/>
          </a:prstGeom>
          <a:noFill/>
          <a:ln>
            <a:noFill/>
          </a:ln>
        </p:spPr>
      </p:pic>
      <p:pic>
        <p:nvPicPr>
          <p:cNvPr id="15" name="Google Shape;15;g2376c58017f_0_1215" descr="A close up of a logo&#10;&#10;Description automatically generated"/>
          <p:cNvPicPr preferRelativeResize="0"/>
          <p:nvPr/>
        </p:nvPicPr>
        <p:blipFill rotWithShape="1">
          <a:blip r:embed="rId3">
            <a:alphaModFix/>
          </a:blip>
          <a:srcRect/>
          <a:stretch/>
        </p:blipFill>
        <p:spPr>
          <a:xfrm>
            <a:off x="584033" y="364806"/>
            <a:ext cx="2704149" cy="587570"/>
          </a:xfrm>
          <a:prstGeom prst="rect">
            <a:avLst/>
          </a:prstGeom>
          <a:noFill/>
          <a:ln>
            <a:noFill/>
          </a:ln>
        </p:spPr>
      </p:pic>
      <p:cxnSp>
        <p:nvCxnSpPr>
          <p:cNvPr id="16" name="Google Shape;16;g2376c58017f_0_1215"/>
          <p:cNvCxnSpPr/>
          <p:nvPr/>
        </p:nvCxnSpPr>
        <p:spPr>
          <a:xfrm rot="10800000">
            <a:off x="0" y="5108777"/>
            <a:ext cx="9144000" cy="0"/>
          </a:xfrm>
          <a:prstGeom prst="straightConnector1">
            <a:avLst/>
          </a:prstGeom>
          <a:noFill/>
          <a:ln w="101600" cap="flat" cmpd="sng">
            <a:solidFill>
              <a:schemeClr val="accent1"/>
            </a:solidFill>
            <a:prstDash val="solid"/>
            <a:miter lim="800000"/>
            <a:headEnd type="none" w="sm" len="sm"/>
            <a:tailEnd type="none" w="sm" len="sm"/>
          </a:ln>
        </p:spPr>
      </p:cxnSp>
      <p:pic>
        <p:nvPicPr>
          <p:cNvPr id="17" name="Google Shape;17;g2376c58017f_0_1215"/>
          <p:cNvPicPr preferRelativeResize="0"/>
          <p:nvPr/>
        </p:nvPicPr>
        <p:blipFill rotWithShape="1">
          <a:blip r:embed="rId4">
            <a:alphaModFix/>
          </a:blip>
          <a:srcRect/>
          <a:stretch/>
        </p:blipFill>
        <p:spPr>
          <a:xfrm>
            <a:off x="3741750" y="294248"/>
            <a:ext cx="1244429" cy="576275"/>
          </a:xfrm>
          <a:prstGeom prst="rect">
            <a:avLst/>
          </a:prstGeom>
          <a:noFill/>
          <a:ln>
            <a:noFill/>
          </a:ln>
        </p:spPr>
      </p:pic>
      <p:pic>
        <p:nvPicPr>
          <p:cNvPr id="18" name="Google Shape;18;g2376c58017f_0_1215"/>
          <p:cNvPicPr preferRelativeResize="0"/>
          <p:nvPr/>
        </p:nvPicPr>
        <p:blipFill rotWithShape="1">
          <a:blip r:embed="rId5">
            <a:alphaModFix/>
          </a:blip>
          <a:srcRect/>
          <a:stretch/>
        </p:blipFill>
        <p:spPr>
          <a:xfrm>
            <a:off x="4870578" y="415836"/>
            <a:ext cx="975597" cy="46034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68"/>
        <p:cNvGrpSpPr/>
        <p:nvPr/>
      </p:nvGrpSpPr>
      <p:grpSpPr>
        <a:xfrm>
          <a:off x="0" y="0"/>
          <a:ext cx="0" cy="0"/>
          <a:chOff x="0" y="0"/>
          <a:chExt cx="0" cy="0"/>
        </a:xfrm>
      </p:grpSpPr>
      <p:sp>
        <p:nvSpPr>
          <p:cNvPr id="69" name="Google Shape;69;g289c081238e_0_443"/>
          <p:cNvSpPr txBox="1">
            <a:spLocks noGrp="1"/>
          </p:cNvSpPr>
          <p:nvPr>
            <p:ph type="body" idx="1"/>
          </p:nvPr>
        </p:nvSpPr>
        <p:spPr>
          <a:xfrm>
            <a:off x="628650" y="1115101"/>
            <a:ext cx="7886700" cy="3517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rgbClr val="171616"/>
              </a:buClr>
              <a:buSzPts val="1400"/>
              <a:buChar char="•"/>
              <a:defRPr/>
            </a:lvl1pPr>
            <a:lvl2pPr marL="914400" lvl="1" indent="-317500" algn="l" rtl="0">
              <a:lnSpc>
                <a:spcPct val="90000"/>
              </a:lnSpc>
              <a:spcBef>
                <a:spcPts val="400"/>
              </a:spcBef>
              <a:spcAft>
                <a:spcPts val="0"/>
              </a:spcAft>
              <a:buClr>
                <a:srgbClr val="171616"/>
              </a:buClr>
              <a:buSzPts val="1400"/>
              <a:buChar char="•"/>
              <a:defRPr/>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70" name="Google Shape;70;g289c081238e_0_44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1" name="Google Shape;71;g289c081238e_0_44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2" name="Google Shape;72;g289c081238e_0_44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73" name="Google Shape;73;g289c081238e_0_443"/>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pic>
        <p:nvPicPr>
          <p:cNvPr id="74" name="Google Shape;74;g289c081238e_0_443"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cxnSp>
        <p:nvCxnSpPr>
          <p:cNvPr id="75" name="Google Shape;75;g289c081238e_0_443"/>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 column_with picture_no bullet points">
  <p:cSld name="One column_with picture_no bullet points">
    <p:spTree>
      <p:nvGrpSpPr>
        <p:cNvPr id="1" name="Shape 76"/>
        <p:cNvGrpSpPr/>
        <p:nvPr/>
      </p:nvGrpSpPr>
      <p:grpSpPr>
        <a:xfrm>
          <a:off x="0" y="0"/>
          <a:ext cx="0" cy="0"/>
          <a:chOff x="0" y="0"/>
          <a:chExt cx="0" cy="0"/>
        </a:xfrm>
      </p:grpSpPr>
      <p:sp>
        <p:nvSpPr>
          <p:cNvPr id="77" name="Google Shape;77;g289c081238e_0_451"/>
          <p:cNvSpPr txBox="1">
            <a:spLocks noGrp="1"/>
          </p:cNvSpPr>
          <p:nvPr>
            <p:ph type="body" idx="1"/>
          </p:nvPr>
        </p:nvSpPr>
        <p:spPr>
          <a:xfrm>
            <a:off x="628650" y="1192697"/>
            <a:ext cx="2852400" cy="34401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171616"/>
              </a:buClr>
              <a:buSzPts val="2100"/>
              <a:buNone/>
              <a:defRPr/>
            </a:lvl1pPr>
            <a:lvl2pPr marL="914400" lvl="1" indent="-228600" algn="l" rtl="0">
              <a:lnSpc>
                <a:spcPct val="90000"/>
              </a:lnSpc>
              <a:spcBef>
                <a:spcPts val="400"/>
              </a:spcBef>
              <a:spcAft>
                <a:spcPts val="0"/>
              </a:spcAft>
              <a:buClr>
                <a:srgbClr val="171616"/>
              </a:buClr>
              <a:buSzPts val="1800"/>
              <a:buNone/>
              <a:defRPr/>
            </a:lvl2pPr>
            <a:lvl3pPr marL="1371600" lvl="2" indent="-228600" algn="l" rtl="0">
              <a:lnSpc>
                <a:spcPct val="90000"/>
              </a:lnSpc>
              <a:spcBef>
                <a:spcPts val="400"/>
              </a:spcBef>
              <a:spcAft>
                <a:spcPts val="0"/>
              </a:spcAft>
              <a:buClr>
                <a:srgbClr val="171616"/>
              </a:buClr>
              <a:buSzPts val="1500"/>
              <a:buNone/>
              <a:defRPr/>
            </a:lvl3pPr>
            <a:lvl4pPr marL="1828800" lvl="3" indent="-228600" algn="l" rtl="0">
              <a:lnSpc>
                <a:spcPct val="90000"/>
              </a:lnSpc>
              <a:spcBef>
                <a:spcPts val="400"/>
              </a:spcBef>
              <a:spcAft>
                <a:spcPts val="0"/>
              </a:spcAft>
              <a:buClr>
                <a:srgbClr val="171616"/>
              </a:buClr>
              <a:buSzPts val="1400"/>
              <a:buNone/>
              <a:defRPr/>
            </a:lvl4pPr>
            <a:lvl5pPr marL="2286000" lvl="4" indent="-228600" algn="l" rtl="0">
              <a:lnSpc>
                <a:spcPct val="90000"/>
              </a:lnSpc>
              <a:spcBef>
                <a:spcPts val="400"/>
              </a:spcBef>
              <a:spcAft>
                <a:spcPts val="0"/>
              </a:spcAft>
              <a:buClr>
                <a:srgbClr val="171616"/>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78" name="Google Shape;78;g289c081238e_0_45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9" name="Google Shape;79;g289c081238e_0_45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0" name="Google Shape;80;g289c081238e_0_45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81" name="Google Shape;81;g289c081238e_0_451"/>
          <p:cNvSpPr>
            <a:spLocks noGrp="1"/>
          </p:cNvSpPr>
          <p:nvPr>
            <p:ph type="pic" idx="2"/>
          </p:nvPr>
        </p:nvSpPr>
        <p:spPr>
          <a:xfrm>
            <a:off x="3637344" y="1192697"/>
            <a:ext cx="4878000" cy="3440100"/>
          </a:xfrm>
          <a:prstGeom prst="rect">
            <a:avLst/>
          </a:prstGeom>
          <a:solidFill>
            <a:schemeClr val="accent5"/>
          </a:solidFill>
          <a:ln>
            <a:noFill/>
          </a:ln>
        </p:spPr>
      </p:sp>
      <p:sp>
        <p:nvSpPr>
          <p:cNvPr id="82" name="Google Shape;82;g289c081238e_0_451"/>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cxnSp>
        <p:nvCxnSpPr>
          <p:cNvPr id="83" name="Google Shape;83;g289c081238e_0_451"/>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pic>
        <p:nvPicPr>
          <p:cNvPr id="84" name="Google Shape;84;g289c081238e_0_451"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column_with picture">
  <p:cSld name="One column_with picture">
    <p:spTree>
      <p:nvGrpSpPr>
        <p:cNvPr id="1" name="Shape 85"/>
        <p:cNvGrpSpPr/>
        <p:nvPr/>
      </p:nvGrpSpPr>
      <p:grpSpPr>
        <a:xfrm>
          <a:off x="0" y="0"/>
          <a:ext cx="0" cy="0"/>
          <a:chOff x="0" y="0"/>
          <a:chExt cx="0" cy="0"/>
        </a:xfrm>
      </p:grpSpPr>
      <p:sp>
        <p:nvSpPr>
          <p:cNvPr id="86" name="Google Shape;86;g289c081238e_0_460"/>
          <p:cNvSpPr txBox="1">
            <a:spLocks noGrp="1"/>
          </p:cNvSpPr>
          <p:nvPr>
            <p:ph type="body" idx="1"/>
          </p:nvPr>
        </p:nvSpPr>
        <p:spPr>
          <a:xfrm>
            <a:off x="628650" y="1192697"/>
            <a:ext cx="2852400" cy="34401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rgbClr val="171616"/>
              </a:buClr>
              <a:buSzPts val="1400"/>
              <a:buChar char="•"/>
              <a:defRPr/>
            </a:lvl1pPr>
            <a:lvl2pPr marL="914400" lvl="1" indent="-317500" algn="l" rtl="0">
              <a:lnSpc>
                <a:spcPct val="90000"/>
              </a:lnSpc>
              <a:spcBef>
                <a:spcPts val="400"/>
              </a:spcBef>
              <a:spcAft>
                <a:spcPts val="0"/>
              </a:spcAft>
              <a:buClr>
                <a:srgbClr val="171616"/>
              </a:buClr>
              <a:buSzPts val="1400"/>
              <a:buChar char="•"/>
              <a:defRPr/>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7" name="Google Shape;87;g289c081238e_0_46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8" name="Google Shape;88;g289c081238e_0_46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9" name="Google Shape;89;g289c081238e_0_46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90" name="Google Shape;90;g289c081238e_0_460"/>
          <p:cNvSpPr>
            <a:spLocks noGrp="1"/>
          </p:cNvSpPr>
          <p:nvPr>
            <p:ph type="pic" idx="2"/>
          </p:nvPr>
        </p:nvSpPr>
        <p:spPr>
          <a:xfrm>
            <a:off x="3637344" y="1192697"/>
            <a:ext cx="4878000" cy="3440100"/>
          </a:xfrm>
          <a:prstGeom prst="rect">
            <a:avLst/>
          </a:prstGeom>
          <a:solidFill>
            <a:schemeClr val="accent5"/>
          </a:solidFill>
          <a:ln>
            <a:noFill/>
          </a:ln>
        </p:spPr>
      </p:sp>
      <p:sp>
        <p:nvSpPr>
          <p:cNvPr id="91" name="Google Shape;91;g289c081238e_0_460"/>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cxnSp>
        <p:nvCxnSpPr>
          <p:cNvPr id="92" name="Google Shape;92;g289c081238e_0_460"/>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pic>
        <p:nvPicPr>
          <p:cNvPr id="93" name="Google Shape;93;g289c081238e_0_460"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_with picture">
  <p:cSld name="Title_with picture">
    <p:spTree>
      <p:nvGrpSpPr>
        <p:cNvPr id="1" name="Shape 94"/>
        <p:cNvGrpSpPr/>
        <p:nvPr/>
      </p:nvGrpSpPr>
      <p:grpSpPr>
        <a:xfrm>
          <a:off x="0" y="0"/>
          <a:ext cx="0" cy="0"/>
          <a:chOff x="0" y="0"/>
          <a:chExt cx="0" cy="0"/>
        </a:xfrm>
      </p:grpSpPr>
      <p:sp>
        <p:nvSpPr>
          <p:cNvPr id="95" name="Google Shape;95;g289c081238e_0_46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6" name="Google Shape;96;g289c081238e_0_46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7" name="Google Shape;97;g289c081238e_0_46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98" name="Google Shape;98;g289c081238e_0_469"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sp>
        <p:nvSpPr>
          <p:cNvPr id="99" name="Google Shape;99;g289c081238e_0_469"/>
          <p:cNvSpPr>
            <a:spLocks noGrp="1"/>
          </p:cNvSpPr>
          <p:nvPr>
            <p:ph type="pic" idx="2"/>
          </p:nvPr>
        </p:nvSpPr>
        <p:spPr>
          <a:xfrm>
            <a:off x="628650" y="1164070"/>
            <a:ext cx="5829600" cy="3315600"/>
          </a:xfrm>
          <a:prstGeom prst="rect">
            <a:avLst/>
          </a:prstGeom>
          <a:solidFill>
            <a:schemeClr val="accent5"/>
          </a:solidFill>
          <a:ln>
            <a:noFill/>
          </a:ln>
        </p:spPr>
      </p:sp>
      <p:sp>
        <p:nvSpPr>
          <p:cNvPr id="100" name="Google Shape;100;g289c081238e_0_469"/>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cxnSp>
        <p:nvCxnSpPr>
          <p:cNvPr id="101" name="Google Shape;101;g289c081238e_0_469"/>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_no bulletpoints">
  <p:cSld name="One column_no bulletpoints">
    <p:spTree>
      <p:nvGrpSpPr>
        <p:cNvPr id="1" name="Shape 102"/>
        <p:cNvGrpSpPr/>
        <p:nvPr/>
      </p:nvGrpSpPr>
      <p:grpSpPr>
        <a:xfrm>
          <a:off x="0" y="0"/>
          <a:ext cx="0" cy="0"/>
          <a:chOff x="0" y="0"/>
          <a:chExt cx="0" cy="0"/>
        </a:xfrm>
      </p:grpSpPr>
      <p:sp>
        <p:nvSpPr>
          <p:cNvPr id="103" name="Google Shape;103;g289c081238e_0_477"/>
          <p:cNvSpPr txBox="1">
            <a:spLocks noGrp="1"/>
          </p:cNvSpPr>
          <p:nvPr>
            <p:ph type="body" idx="1"/>
          </p:nvPr>
        </p:nvSpPr>
        <p:spPr>
          <a:xfrm>
            <a:off x="628650" y="1115101"/>
            <a:ext cx="7886700" cy="35178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171616"/>
              </a:buClr>
              <a:buSzPts val="2100"/>
              <a:buNone/>
              <a:defRPr/>
            </a:lvl1pPr>
            <a:lvl2pPr marL="914400" lvl="1" indent="-228600" algn="l" rtl="0">
              <a:lnSpc>
                <a:spcPct val="90000"/>
              </a:lnSpc>
              <a:spcBef>
                <a:spcPts val="400"/>
              </a:spcBef>
              <a:spcAft>
                <a:spcPts val="0"/>
              </a:spcAft>
              <a:buClr>
                <a:srgbClr val="171616"/>
              </a:buClr>
              <a:buSzPts val="1800"/>
              <a:buNone/>
              <a:defRPr/>
            </a:lvl2pPr>
            <a:lvl3pPr marL="1371600" lvl="2" indent="-228600" algn="l" rtl="0">
              <a:lnSpc>
                <a:spcPct val="90000"/>
              </a:lnSpc>
              <a:spcBef>
                <a:spcPts val="400"/>
              </a:spcBef>
              <a:spcAft>
                <a:spcPts val="0"/>
              </a:spcAft>
              <a:buClr>
                <a:srgbClr val="171616"/>
              </a:buClr>
              <a:buSzPts val="1500"/>
              <a:buNone/>
              <a:defRPr/>
            </a:lvl3pPr>
            <a:lvl4pPr marL="1828800" lvl="3" indent="-228600" algn="l" rtl="0">
              <a:lnSpc>
                <a:spcPct val="90000"/>
              </a:lnSpc>
              <a:spcBef>
                <a:spcPts val="400"/>
              </a:spcBef>
              <a:spcAft>
                <a:spcPts val="0"/>
              </a:spcAft>
              <a:buClr>
                <a:srgbClr val="171616"/>
              </a:buClr>
              <a:buSzPts val="1400"/>
              <a:buNone/>
              <a:defRPr/>
            </a:lvl4pPr>
            <a:lvl5pPr marL="2286000" lvl="4" indent="-228600" algn="l" rtl="0">
              <a:lnSpc>
                <a:spcPct val="90000"/>
              </a:lnSpc>
              <a:spcBef>
                <a:spcPts val="400"/>
              </a:spcBef>
              <a:spcAft>
                <a:spcPts val="0"/>
              </a:spcAft>
              <a:buClr>
                <a:srgbClr val="171616"/>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04" name="Google Shape;104;g289c081238e_0_47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5" name="Google Shape;105;g289c081238e_0_47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6" name="Google Shape;106;g289c081238e_0_47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07" name="Google Shape;107;g289c081238e_0_477"/>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pic>
        <p:nvPicPr>
          <p:cNvPr id="108" name="Google Shape;108;g289c081238e_0_477"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cxnSp>
        <p:nvCxnSpPr>
          <p:cNvPr id="109" name="Google Shape;109;g289c081238e_0_477"/>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_with our host unis">
  <p:cSld name="Title_with our host unis">
    <p:spTree>
      <p:nvGrpSpPr>
        <p:cNvPr id="1" name="Shape 110"/>
        <p:cNvGrpSpPr/>
        <p:nvPr/>
      </p:nvGrpSpPr>
      <p:grpSpPr>
        <a:xfrm>
          <a:off x="0" y="0"/>
          <a:ext cx="0" cy="0"/>
          <a:chOff x="0" y="0"/>
          <a:chExt cx="0" cy="0"/>
        </a:xfrm>
      </p:grpSpPr>
      <p:sp>
        <p:nvSpPr>
          <p:cNvPr id="111" name="Google Shape;111;g289c081238e_0_485"/>
          <p:cNvSpPr txBox="1">
            <a:spLocks noGrp="1"/>
          </p:cNvSpPr>
          <p:nvPr>
            <p:ph type="ctrTitle"/>
          </p:nvPr>
        </p:nvSpPr>
        <p:spPr>
          <a:xfrm>
            <a:off x="1143000" y="941068"/>
            <a:ext cx="6858000" cy="16914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rgbClr val="171616"/>
              </a:buClr>
              <a:buSzPts val="4500"/>
              <a:buFont typeface="Arial"/>
              <a:buNone/>
              <a:defRPr sz="4500">
                <a:solidFill>
                  <a:srgbClr val="171616"/>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2" name="Google Shape;112;g289c081238e_0_485"/>
          <p:cNvSpPr txBox="1">
            <a:spLocks noGrp="1"/>
          </p:cNvSpPr>
          <p:nvPr>
            <p:ph type="subTitle" idx="1"/>
          </p:nvPr>
        </p:nvSpPr>
        <p:spPr>
          <a:xfrm>
            <a:off x="1143000" y="2701529"/>
            <a:ext cx="6858000" cy="1241700"/>
          </a:xfrm>
          <a:prstGeom prst="rect">
            <a:avLst/>
          </a:prstGeom>
          <a:noFill/>
          <a:ln>
            <a:noFill/>
          </a:ln>
        </p:spPr>
        <p:txBody>
          <a:bodyPr spcFirstLastPara="1" wrap="square" lIns="68575" tIns="34275" rIns="68575" bIns="34275" anchor="t" anchorCtr="0">
            <a:normAutofit/>
          </a:bodyPr>
          <a:lstStyle>
            <a:lvl1pPr lvl="0" algn="l" rtl="0">
              <a:lnSpc>
                <a:spcPct val="90000"/>
              </a:lnSpc>
              <a:spcBef>
                <a:spcPts val="800"/>
              </a:spcBef>
              <a:spcAft>
                <a:spcPts val="0"/>
              </a:spcAft>
              <a:buClr>
                <a:srgbClr val="171616"/>
              </a:buClr>
              <a:buSzPts val="1800"/>
              <a:buNone/>
              <a:defRPr sz="1800"/>
            </a:lvl1pPr>
            <a:lvl2pPr lvl="1" algn="ctr" rtl="0">
              <a:lnSpc>
                <a:spcPct val="90000"/>
              </a:lnSpc>
              <a:spcBef>
                <a:spcPts val="400"/>
              </a:spcBef>
              <a:spcAft>
                <a:spcPts val="0"/>
              </a:spcAft>
              <a:buClr>
                <a:srgbClr val="171616"/>
              </a:buClr>
              <a:buSzPts val="1500"/>
              <a:buNone/>
              <a:defRPr sz="1500"/>
            </a:lvl2pPr>
            <a:lvl3pPr lvl="2" algn="ctr" rtl="0">
              <a:lnSpc>
                <a:spcPct val="90000"/>
              </a:lnSpc>
              <a:spcBef>
                <a:spcPts val="400"/>
              </a:spcBef>
              <a:spcAft>
                <a:spcPts val="0"/>
              </a:spcAft>
              <a:buClr>
                <a:srgbClr val="171616"/>
              </a:buClr>
              <a:buSzPts val="1400"/>
              <a:buNone/>
              <a:defRPr sz="1400"/>
            </a:lvl3pPr>
            <a:lvl4pPr lvl="3" algn="ctr" rtl="0">
              <a:lnSpc>
                <a:spcPct val="90000"/>
              </a:lnSpc>
              <a:spcBef>
                <a:spcPts val="400"/>
              </a:spcBef>
              <a:spcAft>
                <a:spcPts val="0"/>
              </a:spcAft>
              <a:buClr>
                <a:srgbClr val="171616"/>
              </a:buClr>
              <a:buSzPts val="1200"/>
              <a:buNone/>
              <a:defRPr sz="1200"/>
            </a:lvl4pPr>
            <a:lvl5pPr lvl="4" algn="ctr" rtl="0">
              <a:lnSpc>
                <a:spcPct val="90000"/>
              </a:lnSpc>
              <a:spcBef>
                <a:spcPts val="400"/>
              </a:spcBef>
              <a:spcAft>
                <a:spcPts val="0"/>
              </a:spcAft>
              <a:buClr>
                <a:srgbClr val="171616"/>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113" name="Google Shape;113;g289c081238e_0_48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4" name="Google Shape;114;g289c081238e_0_48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5" name="Google Shape;115;g289c081238e_0_48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116" name="Google Shape;116;g289c081238e_0_485" descr="A picture containing food&#10;&#10;Description automatically generated"/>
          <p:cNvPicPr preferRelativeResize="0"/>
          <p:nvPr/>
        </p:nvPicPr>
        <p:blipFill rotWithShape="1">
          <a:blip r:embed="rId2">
            <a:alphaModFix/>
          </a:blip>
          <a:srcRect/>
          <a:stretch/>
        </p:blipFill>
        <p:spPr>
          <a:xfrm>
            <a:off x="6221825" y="364806"/>
            <a:ext cx="2293525" cy="576263"/>
          </a:xfrm>
          <a:prstGeom prst="rect">
            <a:avLst/>
          </a:prstGeom>
          <a:noFill/>
          <a:ln>
            <a:noFill/>
          </a:ln>
        </p:spPr>
      </p:pic>
      <p:pic>
        <p:nvPicPr>
          <p:cNvPr id="117" name="Google Shape;117;g289c081238e_0_485" descr="A close up of a logo&#10;&#10;Description automatically generated"/>
          <p:cNvPicPr preferRelativeResize="0"/>
          <p:nvPr/>
        </p:nvPicPr>
        <p:blipFill rotWithShape="1">
          <a:blip r:embed="rId3">
            <a:alphaModFix/>
          </a:blip>
          <a:srcRect/>
          <a:stretch/>
        </p:blipFill>
        <p:spPr>
          <a:xfrm>
            <a:off x="584033" y="364806"/>
            <a:ext cx="2704149" cy="587570"/>
          </a:xfrm>
          <a:prstGeom prst="rect">
            <a:avLst/>
          </a:prstGeom>
          <a:noFill/>
          <a:ln>
            <a:noFill/>
          </a:ln>
        </p:spPr>
      </p:pic>
      <p:cxnSp>
        <p:nvCxnSpPr>
          <p:cNvPr id="118" name="Google Shape;118;g289c081238e_0_485"/>
          <p:cNvCxnSpPr/>
          <p:nvPr/>
        </p:nvCxnSpPr>
        <p:spPr>
          <a:xfrm rot="10800000">
            <a:off x="0" y="5108777"/>
            <a:ext cx="9144000" cy="0"/>
          </a:xfrm>
          <a:prstGeom prst="straightConnector1">
            <a:avLst/>
          </a:prstGeom>
          <a:noFill/>
          <a:ln w="101600" cap="flat" cmpd="sng">
            <a:solidFill>
              <a:schemeClr val="accent1"/>
            </a:solidFill>
            <a:prstDash val="solid"/>
            <a:miter lim="8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_lined">
  <p:cSld name="Title_lined">
    <p:spTree>
      <p:nvGrpSpPr>
        <p:cNvPr id="1" name="Shape 119"/>
        <p:cNvGrpSpPr/>
        <p:nvPr/>
      </p:nvGrpSpPr>
      <p:grpSpPr>
        <a:xfrm>
          <a:off x="0" y="0"/>
          <a:ext cx="0" cy="0"/>
          <a:chOff x="0" y="0"/>
          <a:chExt cx="0" cy="0"/>
        </a:xfrm>
      </p:grpSpPr>
      <p:sp>
        <p:nvSpPr>
          <p:cNvPr id="120" name="Google Shape;120;g289c081238e_0_49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1" name="Google Shape;121;g289c081238e_0_49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2" name="Google Shape;122;g289c081238e_0_49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23" name="Google Shape;123;g289c081238e_0_494"/>
          <p:cNvSpPr txBox="1">
            <a:spLocks noGrp="1"/>
          </p:cNvSpPr>
          <p:nvPr>
            <p:ph type="title"/>
          </p:nvPr>
        </p:nvSpPr>
        <p:spPr>
          <a:xfrm>
            <a:off x="621196" y="1247588"/>
            <a:ext cx="7886700" cy="6537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rgbClr val="171616"/>
              </a:buClr>
              <a:buSzPts val="2900"/>
              <a:buFont typeface="Arial"/>
              <a:buNone/>
              <a:defRPr sz="2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4" name="Google Shape;124;g289c081238e_0_494"/>
          <p:cNvSpPr txBox="1">
            <a:spLocks noGrp="1"/>
          </p:cNvSpPr>
          <p:nvPr>
            <p:ph type="body" idx="1"/>
          </p:nvPr>
        </p:nvSpPr>
        <p:spPr>
          <a:xfrm>
            <a:off x="621194" y="1937253"/>
            <a:ext cx="7886700" cy="3720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535353"/>
              </a:buClr>
              <a:buSzPts val="1800"/>
              <a:buFont typeface="Arial"/>
              <a:buNone/>
              <a:defRPr sz="1800">
                <a:solidFill>
                  <a:srgbClr val="535353"/>
                </a:solidFill>
              </a:defRPr>
            </a:lvl1pPr>
            <a:lvl2pPr marL="914400" lvl="1" indent="-228600" algn="l" rtl="0">
              <a:lnSpc>
                <a:spcPct val="90000"/>
              </a:lnSpc>
              <a:spcBef>
                <a:spcPts val="400"/>
              </a:spcBef>
              <a:spcAft>
                <a:spcPts val="0"/>
              </a:spcAft>
              <a:buClr>
                <a:srgbClr val="171616"/>
              </a:buClr>
              <a:buSzPts val="1100"/>
              <a:buNone/>
              <a:defRPr sz="1100"/>
            </a:lvl2pPr>
            <a:lvl3pPr marL="1371600" lvl="2" indent="-228600" algn="l" rtl="0">
              <a:lnSpc>
                <a:spcPct val="90000"/>
              </a:lnSpc>
              <a:spcBef>
                <a:spcPts val="400"/>
              </a:spcBef>
              <a:spcAft>
                <a:spcPts val="0"/>
              </a:spcAft>
              <a:buClr>
                <a:srgbClr val="171616"/>
              </a:buClr>
              <a:buSzPts val="900"/>
              <a:buNone/>
              <a:defRPr sz="900"/>
            </a:lvl3pPr>
            <a:lvl4pPr marL="1828800" lvl="3" indent="-228600" algn="l" rtl="0">
              <a:lnSpc>
                <a:spcPct val="90000"/>
              </a:lnSpc>
              <a:spcBef>
                <a:spcPts val="400"/>
              </a:spcBef>
              <a:spcAft>
                <a:spcPts val="0"/>
              </a:spcAft>
              <a:buClr>
                <a:srgbClr val="171616"/>
              </a:buClr>
              <a:buSzPts val="800"/>
              <a:buNone/>
              <a:defRPr sz="800"/>
            </a:lvl4pPr>
            <a:lvl5pPr marL="2286000" lvl="4" indent="-228600" algn="l" rtl="0">
              <a:lnSpc>
                <a:spcPct val="90000"/>
              </a:lnSpc>
              <a:spcBef>
                <a:spcPts val="400"/>
              </a:spcBef>
              <a:spcAft>
                <a:spcPts val="0"/>
              </a:spcAft>
              <a:buClr>
                <a:srgbClr val="171616"/>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pic>
        <p:nvPicPr>
          <p:cNvPr id="125" name="Google Shape;125;g289c081238e_0_494" descr="A close up of a logo&#10;&#10;Description automatically generated"/>
          <p:cNvPicPr preferRelativeResize="0"/>
          <p:nvPr/>
        </p:nvPicPr>
        <p:blipFill rotWithShape="1">
          <a:blip r:embed="rId2">
            <a:alphaModFix/>
          </a:blip>
          <a:srcRect/>
          <a:stretch/>
        </p:blipFill>
        <p:spPr>
          <a:xfrm>
            <a:off x="584033" y="364806"/>
            <a:ext cx="2704149" cy="587570"/>
          </a:xfrm>
          <a:prstGeom prst="rect">
            <a:avLst/>
          </a:prstGeom>
          <a:noFill/>
          <a:ln>
            <a:noFill/>
          </a:ln>
        </p:spPr>
      </p:pic>
      <p:cxnSp>
        <p:nvCxnSpPr>
          <p:cNvPr id="126" name="Google Shape;126;g289c081238e_0_494"/>
          <p:cNvCxnSpPr/>
          <p:nvPr/>
        </p:nvCxnSpPr>
        <p:spPr>
          <a:xfrm rot="10800000">
            <a:off x="0" y="5108777"/>
            <a:ext cx="9144000" cy="0"/>
          </a:xfrm>
          <a:prstGeom prst="straightConnector1">
            <a:avLst/>
          </a:prstGeom>
          <a:noFill/>
          <a:ln w="101600" cap="flat" cmpd="sng">
            <a:solidFill>
              <a:schemeClr val="accent1"/>
            </a:solidFill>
            <a:prstDash val="solid"/>
            <a:miter lim="800000"/>
            <a:headEnd type="none" w="sm" len="sm"/>
            <a:tailEnd type="none" w="sm" len="sm"/>
          </a:ln>
        </p:spPr>
      </p:cxnSp>
      <p:cxnSp>
        <p:nvCxnSpPr>
          <p:cNvPr id="127" name="Google Shape;127;g289c081238e_0_494"/>
          <p:cNvCxnSpPr/>
          <p:nvPr/>
        </p:nvCxnSpPr>
        <p:spPr>
          <a:xfrm>
            <a:off x="584032" y="1107302"/>
            <a:ext cx="7886700" cy="0"/>
          </a:xfrm>
          <a:prstGeom prst="straightConnector1">
            <a:avLst/>
          </a:prstGeom>
          <a:noFill/>
          <a:ln w="12700" cap="flat" cmpd="sng">
            <a:solidFill>
              <a:schemeClr val="accent1"/>
            </a:solidFill>
            <a:prstDash val="solid"/>
            <a:miter lim="800000"/>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ubsection " type="secHead">
  <p:cSld name="SECTION_HEADER">
    <p:bg>
      <p:bgPr>
        <a:solidFill>
          <a:schemeClr val="lt1"/>
        </a:solidFill>
        <a:effectLst/>
      </p:bgPr>
    </p:bg>
    <p:spTree>
      <p:nvGrpSpPr>
        <p:cNvPr id="1" name="Shape 128"/>
        <p:cNvGrpSpPr/>
        <p:nvPr/>
      </p:nvGrpSpPr>
      <p:grpSpPr>
        <a:xfrm>
          <a:off x="0" y="0"/>
          <a:ext cx="0" cy="0"/>
          <a:chOff x="0" y="0"/>
          <a:chExt cx="0" cy="0"/>
        </a:xfrm>
      </p:grpSpPr>
      <p:sp>
        <p:nvSpPr>
          <p:cNvPr id="129" name="Google Shape;129;g289c081238e_0_503"/>
          <p:cNvSpPr txBox="1">
            <a:spLocks noGrp="1"/>
          </p:cNvSpPr>
          <p:nvPr>
            <p:ph type="title"/>
          </p:nvPr>
        </p:nvSpPr>
        <p:spPr>
          <a:xfrm>
            <a:off x="623888" y="1282303"/>
            <a:ext cx="7886700" cy="21396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rgbClr val="171616"/>
              </a:buClr>
              <a:buSzPts val="3300"/>
              <a:buFont typeface="Arial"/>
              <a:buNone/>
              <a:defRPr sz="33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30" name="Google Shape;130;g289c081238e_0_503"/>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7F7F7F"/>
              </a:buClr>
              <a:buSzPts val="1800"/>
              <a:buNone/>
              <a:defRPr sz="1800">
                <a:solidFill>
                  <a:srgbClr val="7F7F7F"/>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131" name="Google Shape;131;g289c081238e_0_50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2" name="Google Shape;132;g289c081238e_0_50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3" name="Google Shape;133;g289c081238e_0_50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134" name="Google Shape;134;g289c081238e_0_503" descr="A close up of a logo&#10;&#10;Description automatically generated"/>
          <p:cNvPicPr preferRelativeResize="0"/>
          <p:nvPr/>
        </p:nvPicPr>
        <p:blipFill rotWithShape="1">
          <a:blip r:embed="rId2">
            <a:alphaModFix/>
          </a:blip>
          <a:srcRect/>
          <a:stretch/>
        </p:blipFill>
        <p:spPr>
          <a:xfrm>
            <a:off x="584033" y="364806"/>
            <a:ext cx="2704149" cy="587570"/>
          </a:xfrm>
          <a:prstGeom prst="rect">
            <a:avLst/>
          </a:prstGeom>
          <a:noFill/>
          <a:ln>
            <a:noFill/>
          </a:ln>
        </p:spPr>
      </p:pic>
      <p:cxnSp>
        <p:nvCxnSpPr>
          <p:cNvPr id="135" name="Google Shape;135;g289c081238e_0_503"/>
          <p:cNvCxnSpPr/>
          <p:nvPr/>
        </p:nvCxnSpPr>
        <p:spPr>
          <a:xfrm rot="10800000">
            <a:off x="0" y="5108777"/>
            <a:ext cx="9144000" cy="0"/>
          </a:xfrm>
          <a:prstGeom prst="straightConnector1">
            <a:avLst/>
          </a:prstGeom>
          <a:noFill/>
          <a:ln w="101600" cap="flat" cmpd="sng">
            <a:solidFill>
              <a:schemeClr val="accent1"/>
            </a:solidFill>
            <a:prstDash val="solid"/>
            <a:miter lim="800000"/>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Agenda_with color">
  <p:cSld name="Agenda_with color">
    <p:spTree>
      <p:nvGrpSpPr>
        <p:cNvPr id="1" name="Shape 136"/>
        <p:cNvGrpSpPr/>
        <p:nvPr/>
      </p:nvGrpSpPr>
      <p:grpSpPr>
        <a:xfrm>
          <a:off x="0" y="0"/>
          <a:ext cx="0" cy="0"/>
          <a:chOff x="0" y="0"/>
          <a:chExt cx="0" cy="0"/>
        </a:xfrm>
      </p:grpSpPr>
      <p:sp>
        <p:nvSpPr>
          <p:cNvPr id="137" name="Google Shape;137;g289c081238e_0_511"/>
          <p:cNvSpPr txBox="1">
            <a:spLocks noGrp="1"/>
          </p:cNvSpPr>
          <p:nvPr>
            <p:ph type="title"/>
          </p:nvPr>
        </p:nvSpPr>
        <p:spPr>
          <a:xfrm>
            <a:off x="4573191" y="896440"/>
            <a:ext cx="3942300" cy="6882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rgbClr val="171616"/>
              </a:buClr>
              <a:buSzPts val="2400"/>
              <a:buFont typeface="Arial"/>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38" name="Google Shape;138;g289c081238e_0_511"/>
          <p:cNvSpPr txBox="1">
            <a:spLocks noGrp="1"/>
          </p:cNvSpPr>
          <p:nvPr>
            <p:ph type="body" idx="1"/>
          </p:nvPr>
        </p:nvSpPr>
        <p:spPr>
          <a:xfrm>
            <a:off x="4573191" y="1669774"/>
            <a:ext cx="3942300" cy="2830500"/>
          </a:xfrm>
          <a:prstGeom prst="rect">
            <a:avLst/>
          </a:prstGeom>
          <a:noFill/>
          <a:ln>
            <a:noFill/>
          </a:ln>
        </p:spPr>
        <p:txBody>
          <a:bodyPr spcFirstLastPara="1" wrap="square" lIns="68575" tIns="34275" rIns="68575" bIns="34275" anchor="t" anchorCtr="0">
            <a:normAutofit/>
          </a:bodyPr>
          <a:lstStyle>
            <a:lvl1pPr marL="457200" lvl="0" indent="-336550" algn="l" rtl="0">
              <a:lnSpc>
                <a:spcPct val="90000"/>
              </a:lnSpc>
              <a:spcBef>
                <a:spcPts val="800"/>
              </a:spcBef>
              <a:spcAft>
                <a:spcPts val="0"/>
              </a:spcAft>
              <a:buClr>
                <a:srgbClr val="171616"/>
              </a:buClr>
              <a:buSzPts val="1700"/>
              <a:buFont typeface="Arial"/>
              <a:buChar char="•"/>
              <a:defRPr sz="1700"/>
            </a:lvl1pPr>
            <a:lvl2pPr marL="914400" lvl="1" indent="-228600" algn="l" rtl="0">
              <a:lnSpc>
                <a:spcPct val="90000"/>
              </a:lnSpc>
              <a:spcBef>
                <a:spcPts val="400"/>
              </a:spcBef>
              <a:spcAft>
                <a:spcPts val="0"/>
              </a:spcAft>
              <a:buClr>
                <a:srgbClr val="171616"/>
              </a:buClr>
              <a:buSzPts val="1100"/>
              <a:buNone/>
              <a:defRPr sz="1100"/>
            </a:lvl2pPr>
            <a:lvl3pPr marL="1371600" lvl="2" indent="-228600" algn="l" rtl="0">
              <a:lnSpc>
                <a:spcPct val="90000"/>
              </a:lnSpc>
              <a:spcBef>
                <a:spcPts val="400"/>
              </a:spcBef>
              <a:spcAft>
                <a:spcPts val="0"/>
              </a:spcAft>
              <a:buClr>
                <a:srgbClr val="171616"/>
              </a:buClr>
              <a:buSzPts val="900"/>
              <a:buNone/>
              <a:defRPr sz="900"/>
            </a:lvl3pPr>
            <a:lvl4pPr marL="1828800" lvl="3" indent="-228600" algn="l" rtl="0">
              <a:lnSpc>
                <a:spcPct val="90000"/>
              </a:lnSpc>
              <a:spcBef>
                <a:spcPts val="400"/>
              </a:spcBef>
              <a:spcAft>
                <a:spcPts val="0"/>
              </a:spcAft>
              <a:buClr>
                <a:srgbClr val="171616"/>
              </a:buClr>
              <a:buSzPts val="800"/>
              <a:buNone/>
              <a:defRPr sz="800"/>
            </a:lvl4pPr>
            <a:lvl5pPr marL="2286000" lvl="4" indent="-228600" algn="l" rtl="0">
              <a:lnSpc>
                <a:spcPct val="90000"/>
              </a:lnSpc>
              <a:spcBef>
                <a:spcPts val="400"/>
              </a:spcBef>
              <a:spcAft>
                <a:spcPts val="0"/>
              </a:spcAft>
              <a:buClr>
                <a:srgbClr val="171616"/>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39" name="Google Shape;139;g289c081238e_0_51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0" name="Google Shape;140;g289c081238e_0_51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1" name="Google Shape;141;g289c081238e_0_51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142" name="Google Shape;142;g289c081238e_0_511"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sp>
        <p:nvSpPr>
          <p:cNvPr id="143" name="Google Shape;143;g289c081238e_0_511"/>
          <p:cNvSpPr/>
          <p:nvPr/>
        </p:nvSpPr>
        <p:spPr>
          <a:xfrm>
            <a:off x="1" y="0"/>
            <a:ext cx="3942300" cy="5143500"/>
          </a:xfrm>
          <a:prstGeom prst="rect">
            <a:avLst/>
          </a:prstGeom>
          <a:solidFill>
            <a:srgbClr val="A7C947"/>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wo columns">
  <p:cSld name="Two columns">
    <p:spTree>
      <p:nvGrpSpPr>
        <p:cNvPr id="1" name="Shape 144"/>
        <p:cNvGrpSpPr/>
        <p:nvPr/>
      </p:nvGrpSpPr>
      <p:grpSpPr>
        <a:xfrm>
          <a:off x="0" y="0"/>
          <a:ext cx="0" cy="0"/>
          <a:chOff x="0" y="0"/>
          <a:chExt cx="0" cy="0"/>
        </a:xfrm>
      </p:grpSpPr>
      <p:sp>
        <p:nvSpPr>
          <p:cNvPr id="145" name="Google Shape;145;g289c081238e_0_519"/>
          <p:cNvSpPr txBox="1">
            <a:spLocks noGrp="1"/>
          </p:cNvSpPr>
          <p:nvPr>
            <p:ph type="body" idx="1"/>
          </p:nvPr>
        </p:nvSpPr>
        <p:spPr>
          <a:xfrm>
            <a:off x="628650" y="1115102"/>
            <a:ext cx="3886200" cy="3517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rgbClr val="171616"/>
              </a:buClr>
              <a:buSzPts val="1400"/>
              <a:buChar char="•"/>
              <a:defRPr/>
            </a:lvl1pPr>
            <a:lvl2pPr marL="914400" lvl="1" indent="-317500" algn="l" rtl="0">
              <a:lnSpc>
                <a:spcPct val="90000"/>
              </a:lnSpc>
              <a:spcBef>
                <a:spcPts val="400"/>
              </a:spcBef>
              <a:spcAft>
                <a:spcPts val="0"/>
              </a:spcAft>
              <a:buClr>
                <a:srgbClr val="171616"/>
              </a:buClr>
              <a:buSzPts val="1400"/>
              <a:buChar char="•"/>
              <a:defRPr/>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46" name="Google Shape;146;g289c081238e_0_519"/>
          <p:cNvSpPr txBox="1">
            <a:spLocks noGrp="1"/>
          </p:cNvSpPr>
          <p:nvPr>
            <p:ph type="body" idx="2"/>
          </p:nvPr>
        </p:nvSpPr>
        <p:spPr>
          <a:xfrm>
            <a:off x="4629150" y="1115102"/>
            <a:ext cx="3886200" cy="3517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rgbClr val="171616"/>
              </a:buClr>
              <a:buSzPts val="1400"/>
              <a:buChar char="•"/>
              <a:defRPr/>
            </a:lvl1pPr>
            <a:lvl2pPr marL="914400" lvl="1" indent="-317500" algn="l" rtl="0">
              <a:lnSpc>
                <a:spcPct val="90000"/>
              </a:lnSpc>
              <a:spcBef>
                <a:spcPts val="400"/>
              </a:spcBef>
              <a:spcAft>
                <a:spcPts val="0"/>
              </a:spcAft>
              <a:buClr>
                <a:srgbClr val="171616"/>
              </a:buClr>
              <a:buSzPts val="1400"/>
              <a:buChar char="•"/>
              <a:defRPr/>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47" name="Google Shape;147;g289c081238e_0_51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8" name="Google Shape;148;g289c081238e_0_51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49" name="Google Shape;149;g289c081238e_0_51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50" name="Google Shape;150;g289c081238e_0_519"/>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pic>
        <p:nvPicPr>
          <p:cNvPr id="151" name="Google Shape;151;g289c081238e_0_519"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cxnSp>
        <p:nvCxnSpPr>
          <p:cNvPr id="152" name="Google Shape;152;g289c081238e_0_519"/>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
        <p:cNvGrpSpPr/>
        <p:nvPr/>
      </p:nvGrpSpPr>
      <p:grpSpPr>
        <a:xfrm>
          <a:off x="0" y="0"/>
          <a:ext cx="0" cy="0"/>
          <a:chOff x="0" y="0"/>
          <a:chExt cx="0" cy="0"/>
        </a:xfrm>
      </p:grpSpPr>
      <p:sp>
        <p:nvSpPr>
          <p:cNvPr id="20" name="Google Shape;20;g2376c58017f_0_97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153"/>
        <p:cNvGrpSpPr/>
        <p:nvPr/>
      </p:nvGrpSpPr>
      <p:grpSpPr>
        <a:xfrm>
          <a:off x="0" y="0"/>
          <a:ext cx="0" cy="0"/>
          <a:chOff x="0" y="0"/>
          <a:chExt cx="0" cy="0"/>
        </a:xfrm>
      </p:grpSpPr>
      <p:sp>
        <p:nvSpPr>
          <p:cNvPr id="154" name="Google Shape;154;g289c081238e_0_528"/>
          <p:cNvSpPr txBox="1">
            <a:spLocks noGrp="1"/>
          </p:cNvSpPr>
          <p:nvPr>
            <p:ph type="body" idx="1"/>
          </p:nvPr>
        </p:nvSpPr>
        <p:spPr>
          <a:xfrm>
            <a:off x="629841" y="1197048"/>
            <a:ext cx="3868500" cy="381300"/>
          </a:xfrm>
          <a:prstGeom prst="rect">
            <a:avLst/>
          </a:prstGeom>
          <a:noFill/>
          <a:ln>
            <a:noFill/>
          </a:ln>
        </p:spPr>
        <p:txBody>
          <a:bodyPr spcFirstLastPara="1" wrap="square" lIns="68575" tIns="34275" rIns="68575" bIns="34275" anchor="b" anchorCtr="0">
            <a:noAutofit/>
          </a:bodyPr>
          <a:lstStyle>
            <a:lvl1pPr marL="457200" lvl="0" indent="-228600" algn="l" rtl="0">
              <a:lnSpc>
                <a:spcPct val="90000"/>
              </a:lnSpc>
              <a:spcBef>
                <a:spcPts val="800"/>
              </a:spcBef>
              <a:spcAft>
                <a:spcPts val="0"/>
              </a:spcAft>
              <a:buClr>
                <a:srgbClr val="171616"/>
              </a:buClr>
              <a:buSzPts val="1800"/>
              <a:buNone/>
              <a:defRPr sz="1800" b="1"/>
            </a:lvl1pPr>
            <a:lvl2pPr marL="914400" lvl="1" indent="-228600" algn="l" rtl="0">
              <a:lnSpc>
                <a:spcPct val="90000"/>
              </a:lnSpc>
              <a:spcBef>
                <a:spcPts val="400"/>
              </a:spcBef>
              <a:spcAft>
                <a:spcPts val="0"/>
              </a:spcAft>
              <a:buClr>
                <a:srgbClr val="171616"/>
              </a:buClr>
              <a:buSzPts val="1500"/>
              <a:buNone/>
              <a:defRPr sz="1500" b="1"/>
            </a:lvl2pPr>
            <a:lvl3pPr marL="1371600" lvl="2" indent="-228600" algn="l" rtl="0">
              <a:lnSpc>
                <a:spcPct val="90000"/>
              </a:lnSpc>
              <a:spcBef>
                <a:spcPts val="400"/>
              </a:spcBef>
              <a:spcAft>
                <a:spcPts val="0"/>
              </a:spcAft>
              <a:buClr>
                <a:srgbClr val="171616"/>
              </a:buClr>
              <a:buSzPts val="1400"/>
              <a:buNone/>
              <a:defRPr sz="1400" b="1"/>
            </a:lvl3pPr>
            <a:lvl4pPr marL="1828800" lvl="3" indent="-228600" algn="l" rtl="0">
              <a:lnSpc>
                <a:spcPct val="90000"/>
              </a:lnSpc>
              <a:spcBef>
                <a:spcPts val="400"/>
              </a:spcBef>
              <a:spcAft>
                <a:spcPts val="0"/>
              </a:spcAft>
              <a:buClr>
                <a:srgbClr val="171616"/>
              </a:buClr>
              <a:buSzPts val="1200"/>
              <a:buNone/>
              <a:defRPr sz="1200" b="1"/>
            </a:lvl4pPr>
            <a:lvl5pPr marL="2286000" lvl="4" indent="-228600" algn="l" rtl="0">
              <a:lnSpc>
                <a:spcPct val="90000"/>
              </a:lnSpc>
              <a:spcBef>
                <a:spcPts val="400"/>
              </a:spcBef>
              <a:spcAft>
                <a:spcPts val="0"/>
              </a:spcAft>
              <a:buClr>
                <a:srgbClr val="17161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55" name="Google Shape;155;g289c081238e_0_528"/>
          <p:cNvSpPr txBox="1">
            <a:spLocks noGrp="1"/>
          </p:cNvSpPr>
          <p:nvPr>
            <p:ph type="body" idx="2"/>
          </p:nvPr>
        </p:nvSpPr>
        <p:spPr>
          <a:xfrm>
            <a:off x="629841" y="1659835"/>
            <a:ext cx="3868500" cy="2982300"/>
          </a:xfrm>
          <a:prstGeom prst="rect">
            <a:avLst/>
          </a:prstGeom>
          <a:noFill/>
          <a:ln>
            <a:noFill/>
          </a:ln>
        </p:spPr>
        <p:txBody>
          <a:bodyPr spcFirstLastPara="1" wrap="square" lIns="68575" tIns="34275" rIns="68575" bIns="34275" anchor="t" anchorCtr="0">
            <a:normAutofit/>
          </a:bodyPr>
          <a:lstStyle>
            <a:lvl1pPr marL="457200" lvl="0" indent="-342900" algn="l" rtl="0">
              <a:lnSpc>
                <a:spcPct val="90000"/>
              </a:lnSpc>
              <a:spcBef>
                <a:spcPts val="800"/>
              </a:spcBef>
              <a:spcAft>
                <a:spcPts val="0"/>
              </a:spcAft>
              <a:buClr>
                <a:srgbClr val="171616"/>
              </a:buClr>
              <a:buSzPts val="1800"/>
              <a:buChar char="•"/>
              <a:defRPr sz="1800"/>
            </a:lvl1pPr>
            <a:lvl2pPr marL="914400" lvl="1" indent="-336550" algn="l" rtl="0">
              <a:lnSpc>
                <a:spcPct val="90000"/>
              </a:lnSpc>
              <a:spcBef>
                <a:spcPts val="400"/>
              </a:spcBef>
              <a:spcAft>
                <a:spcPts val="0"/>
              </a:spcAft>
              <a:buClr>
                <a:srgbClr val="171616"/>
              </a:buClr>
              <a:buSzPts val="1700"/>
              <a:buChar char="•"/>
              <a:defRPr sz="1700"/>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56" name="Google Shape;156;g289c081238e_0_528"/>
          <p:cNvSpPr txBox="1">
            <a:spLocks noGrp="1"/>
          </p:cNvSpPr>
          <p:nvPr>
            <p:ph type="body" idx="3"/>
          </p:nvPr>
        </p:nvSpPr>
        <p:spPr>
          <a:xfrm>
            <a:off x="4629150" y="1197048"/>
            <a:ext cx="3887400" cy="381300"/>
          </a:xfrm>
          <a:prstGeom prst="rect">
            <a:avLst/>
          </a:prstGeom>
          <a:noFill/>
          <a:ln>
            <a:noFill/>
          </a:ln>
        </p:spPr>
        <p:txBody>
          <a:bodyPr spcFirstLastPara="1" wrap="square" lIns="68575" tIns="34275" rIns="68575" bIns="34275" anchor="b" anchorCtr="0">
            <a:noAutofit/>
          </a:bodyPr>
          <a:lstStyle>
            <a:lvl1pPr marL="457200" lvl="0" indent="-228600" algn="l" rtl="0">
              <a:lnSpc>
                <a:spcPct val="90000"/>
              </a:lnSpc>
              <a:spcBef>
                <a:spcPts val="800"/>
              </a:spcBef>
              <a:spcAft>
                <a:spcPts val="0"/>
              </a:spcAft>
              <a:buClr>
                <a:srgbClr val="171616"/>
              </a:buClr>
              <a:buSzPts val="1800"/>
              <a:buNone/>
              <a:defRPr sz="1800" b="1"/>
            </a:lvl1pPr>
            <a:lvl2pPr marL="914400" lvl="1" indent="-228600" algn="l" rtl="0">
              <a:lnSpc>
                <a:spcPct val="90000"/>
              </a:lnSpc>
              <a:spcBef>
                <a:spcPts val="400"/>
              </a:spcBef>
              <a:spcAft>
                <a:spcPts val="0"/>
              </a:spcAft>
              <a:buClr>
                <a:srgbClr val="171616"/>
              </a:buClr>
              <a:buSzPts val="1500"/>
              <a:buNone/>
              <a:defRPr sz="1500" b="1"/>
            </a:lvl2pPr>
            <a:lvl3pPr marL="1371600" lvl="2" indent="-228600" algn="l" rtl="0">
              <a:lnSpc>
                <a:spcPct val="90000"/>
              </a:lnSpc>
              <a:spcBef>
                <a:spcPts val="400"/>
              </a:spcBef>
              <a:spcAft>
                <a:spcPts val="0"/>
              </a:spcAft>
              <a:buClr>
                <a:srgbClr val="171616"/>
              </a:buClr>
              <a:buSzPts val="1400"/>
              <a:buNone/>
              <a:defRPr sz="1400" b="1"/>
            </a:lvl3pPr>
            <a:lvl4pPr marL="1828800" lvl="3" indent="-228600" algn="l" rtl="0">
              <a:lnSpc>
                <a:spcPct val="90000"/>
              </a:lnSpc>
              <a:spcBef>
                <a:spcPts val="400"/>
              </a:spcBef>
              <a:spcAft>
                <a:spcPts val="0"/>
              </a:spcAft>
              <a:buClr>
                <a:srgbClr val="171616"/>
              </a:buClr>
              <a:buSzPts val="1200"/>
              <a:buNone/>
              <a:defRPr sz="1200" b="1"/>
            </a:lvl4pPr>
            <a:lvl5pPr marL="2286000" lvl="4" indent="-228600" algn="l" rtl="0">
              <a:lnSpc>
                <a:spcPct val="90000"/>
              </a:lnSpc>
              <a:spcBef>
                <a:spcPts val="400"/>
              </a:spcBef>
              <a:spcAft>
                <a:spcPts val="0"/>
              </a:spcAft>
              <a:buClr>
                <a:srgbClr val="17161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57" name="Google Shape;157;g289c081238e_0_528"/>
          <p:cNvSpPr txBox="1">
            <a:spLocks noGrp="1"/>
          </p:cNvSpPr>
          <p:nvPr>
            <p:ph type="body" idx="4"/>
          </p:nvPr>
        </p:nvSpPr>
        <p:spPr>
          <a:xfrm>
            <a:off x="4629150" y="1659835"/>
            <a:ext cx="3887400" cy="2982300"/>
          </a:xfrm>
          <a:prstGeom prst="rect">
            <a:avLst/>
          </a:prstGeom>
          <a:noFill/>
          <a:ln>
            <a:noFill/>
          </a:ln>
        </p:spPr>
        <p:txBody>
          <a:bodyPr spcFirstLastPara="1" wrap="square" lIns="68575" tIns="34275" rIns="68575" bIns="34275" anchor="t" anchorCtr="0">
            <a:normAutofit/>
          </a:bodyPr>
          <a:lstStyle>
            <a:lvl1pPr marL="457200" lvl="0" indent="-342900" algn="l" rtl="0">
              <a:lnSpc>
                <a:spcPct val="90000"/>
              </a:lnSpc>
              <a:spcBef>
                <a:spcPts val="800"/>
              </a:spcBef>
              <a:spcAft>
                <a:spcPts val="0"/>
              </a:spcAft>
              <a:buClr>
                <a:srgbClr val="171616"/>
              </a:buClr>
              <a:buSzPts val="1800"/>
              <a:buChar char="•"/>
              <a:defRPr sz="1800"/>
            </a:lvl1pPr>
            <a:lvl2pPr marL="914400" lvl="1" indent="-336550" algn="l" rtl="0">
              <a:lnSpc>
                <a:spcPct val="90000"/>
              </a:lnSpc>
              <a:spcBef>
                <a:spcPts val="400"/>
              </a:spcBef>
              <a:spcAft>
                <a:spcPts val="0"/>
              </a:spcAft>
              <a:buClr>
                <a:srgbClr val="171616"/>
              </a:buClr>
              <a:buSzPts val="1700"/>
              <a:buChar char="•"/>
              <a:defRPr sz="1700"/>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58" name="Google Shape;158;g289c081238e_0_52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59" name="Google Shape;159;g289c081238e_0_52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0" name="Google Shape;160;g289c081238e_0_52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61" name="Google Shape;161;g289c081238e_0_528"/>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pic>
        <p:nvPicPr>
          <p:cNvPr id="162" name="Google Shape;162;g289c081238e_0_528"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cxnSp>
        <p:nvCxnSpPr>
          <p:cNvPr id="163" name="Google Shape;163;g289c081238e_0_528"/>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 columns_with picture">
  <p:cSld name="Two columns_with picture">
    <p:spTree>
      <p:nvGrpSpPr>
        <p:cNvPr id="1" name="Shape 164"/>
        <p:cNvGrpSpPr/>
        <p:nvPr/>
      </p:nvGrpSpPr>
      <p:grpSpPr>
        <a:xfrm>
          <a:off x="0" y="0"/>
          <a:ext cx="0" cy="0"/>
          <a:chOff x="0" y="0"/>
          <a:chExt cx="0" cy="0"/>
        </a:xfrm>
      </p:grpSpPr>
      <p:sp>
        <p:nvSpPr>
          <p:cNvPr id="165" name="Google Shape;165;g289c081238e_0_53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6" name="Google Shape;166;g289c081238e_0_53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67" name="Google Shape;167;g289c081238e_0_53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68" name="Google Shape;168;g289c081238e_0_539"/>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pic>
        <p:nvPicPr>
          <p:cNvPr id="169" name="Google Shape;169;g289c081238e_0_539"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cxnSp>
        <p:nvCxnSpPr>
          <p:cNvPr id="170" name="Google Shape;170;g289c081238e_0_539"/>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
        <p:nvSpPr>
          <p:cNvPr id="171" name="Google Shape;171;g289c081238e_0_539"/>
          <p:cNvSpPr txBox="1">
            <a:spLocks noGrp="1"/>
          </p:cNvSpPr>
          <p:nvPr>
            <p:ph type="body" idx="1"/>
          </p:nvPr>
        </p:nvSpPr>
        <p:spPr>
          <a:xfrm>
            <a:off x="628650" y="1192696"/>
            <a:ext cx="2358600" cy="3440100"/>
          </a:xfrm>
          <a:prstGeom prst="rect">
            <a:avLst/>
          </a:prstGeom>
          <a:noFill/>
          <a:ln>
            <a:noFill/>
          </a:ln>
        </p:spPr>
        <p:txBody>
          <a:bodyPr spcFirstLastPara="1" wrap="square" lIns="68575" tIns="34275" rIns="68575" bIns="34275" anchor="t" anchorCtr="0">
            <a:normAutofit/>
          </a:bodyPr>
          <a:lstStyle>
            <a:lvl1pPr marL="457200" lvl="0" indent="-342900" algn="l" rtl="0">
              <a:lnSpc>
                <a:spcPct val="90000"/>
              </a:lnSpc>
              <a:spcBef>
                <a:spcPts val="800"/>
              </a:spcBef>
              <a:spcAft>
                <a:spcPts val="0"/>
              </a:spcAft>
              <a:buClr>
                <a:srgbClr val="171616"/>
              </a:buClr>
              <a:buSzPts val="1800"/>
              <a:buChar char="•"/>
              <a:defRPr sz="1800"/>
            </a:lvl1pPr>
            <a:lvl2pPr marL="914400" lvl="1" indent="-336550" algn="l" rtl="0">
              <a:lnSpc>
                <a:spcPct val="90000"/>
              </a:lnSpc>
              <a:spcBef>
                <a:spcPts val="400"/>
              </a:spcBef>
              <a:spcAft>
                <a:spcPts val="0"/>
              </a:spcAft>
              <a:buClr>
                <a:srgbClr val="171616"/>
              </a:buClr>
              <a:buSzPts val="1700"/>
              <a:buChar char="•"/>
              <a:defRPr sz="1700"/>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72" name="Google Shape;172;g289c081238e_0_539"/>
          <p:cNvSpPr txBox="1">
            <a:spLocks noGrp="1"/>
          </p:cNvSpPr>
          <p:nvPr>
            <p:ph type="body" idx="2"/>
          </p:nvPr>
        </p:nvSpPr>
        <p:spPr>
          <a:xfrm>
            <a:off x="3371850" y="1190315"/>
            <a:ext cx="2358600" cy="3440100"/>
          </a:xfrm>
          <a:prstGeom prst="rect">
            <a:avLst/>
          </a:prstGeom>
          <a:noFill/>
          <a:ln>
            <a:noFill/>
          </a:ln>
        </p:spPr>
        <p:txBody>
          <a:bodyPr spcFirstLastPara="1" wrap="square" lIns="68575" tIns="34275" rIns="68575" bIns="34275" anchor="t" anchorCtr="0">
            <a:normAutofit/>
          </a:bodyPr>
          <a:lstStyle>
            <a:lvl1pPr marL="457200" lvl="0" indent="-342900" algn="l" rtl="0">
              <a:lnSpc>
                <a:spcPct val="90000"/>
              </a:lnSpc>
              <a:spcBef>
                <a:spcPts val="800"/>
              </a:spcBef>
              <a:spcAft>
                <a:spcPts val="0"/>
              </a:spcAft>
              <a:buClr>
                <a:srgbClr val="171616"/>
              </a:buClr>
              <a:buSzPts val="1800"/>
              <a:buChar char="•"/>
              <a:defRPr sz="1800"/>
            </a:lvl1pPr>
            <a:lvl2pPr marL="914400" lvl="1" indent="-336550" algn="l" rtl="0">
              <a:lnSpc>
                <a:spcPct val="90000"/>
              </a:lnSpc>
              <a:spcBef>
                <a:spcPts val="400"/>
              </a:spcBef>
              <a:spcAft>
                <a:spcPts val="0"/>
              </a:spcAft>
              <a:buClr>
                <a:srgbClr val="171616"/>
              </a:buClr>
              <a:buSzPts val="1700"/>
              <a:buChar char="•"/>
              <a:defRPr sz="1700"/>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73" name="Google Shape;173;g289c081238e_0_539"/>
          <p:cNvSpPr>
            <a:spLocks noGrp="1"/>
          </p:cNvSpPr>
          <p:nvPr>
            <p:ph type="pic" idx="3"/>
          </p:nvPr>
        </p:nvSpPr>
        <p:spPr>
          <a:xfrm>
            <a:off x="6115050" y="1190315"/>
            <a:ext cx="2361300" cy="3440100"/>
          </a:xfrm>
          <a:prstGeom prst="rect">
            <a:avLst/>
          </a:prstGeom>
          <a:solidFill>
            <a:schemeClr val="accent5"/>
          </a:solidFill>
          <a:ln>
            <a:no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ree columns">
  <p:cSld name="Three columns">
    <p:spTree>
      <p:nvGrpSpPr>
        <p:cNvPr id="1" name="Shape 174"/>
        <p:cNvGrpSpPr/>
        <p:nvPr/>
      </p:nvGrpSpPr>
      <p:grpSpPr>
        <a:xfrm>
          <a:off x="0" y="0"/>
          <a:ext cx="0" cy="0"/>
          <a:chOff x="0" y="0"/>
          <a:chExt cx="0" cy="0"/>
        </a:xfrm>
      </p:grpSpPr>
      <p:sp>
        <p:nvSpPr>
          <p:cNvPr id="175" name="Google Shape;175;g289c081238e_0_549"/>
          <p:cNvSpPr txBox="1">
            <a:spLocks noGrp="1"/>
          </p:cNvSpPr>
          <p:nvPr>
            <p:ph type="body" idx="1"/>
          </p:nvPr>
        </p:nvSpPr>
        <p:spPr>
          <a:xfrm>
            <a:off x="742928" y="1282149"/>
            <a:ext cx="2285700" cy="3202200"/>
          </a:xfrm>
          <a:prstGeom prst="rect">
            <a:avLst/>
          </a:prstGeom>
          <a:solidFill>
            <a:schemeClr val="accent5"/>
          </a:solidFill>
          <a:ln w="254000" cap="flat" cmpd="sng">
            <a:solidFill>
              <a:schemeClr val="accent5"/>
            </a:solidFill>
            <a:prstDash val="solid"/>
            <a:miter lim="800000"/>
            <a:headEnd type="none" w="sm" len="sm"/>
            <a:tailEnd type="none" w="sm" len="sm"/>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rgbClr val="171616"/>
              </a:buClr>
              <a:buSzPts val="1400"/>
              <a:buChar char="•"/>
              <a:defRPr/>
            </a:lvl1pPr>
            <a:lvl2pPr marL="914400" lvl="1" indent="-317500" algn="l" rtl="0">
              <a:lnSpc>
                <a:spcPct val="90000"/>
              </a:lnSpc>
              <a:spcBef>
                <a:spcPts val="400"/>
              </a:spcBef>
              <a:spcAft>
                <a:spcPts val="0"/>
              </a:spcAft>
              <a:buClr>
                <a:srgbClr val="171616"/>
              </a:buClr>
              <a:buSzPts val="1400"/>
              <a:buChar char="•"/>
              <a:defRPr/>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76" name="Google Shape;176;g289c081238e_0_54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7" name="Google Shape;177;g289c081238e_0_54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78" name="Google Shape;178;g289c081238e_0_54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79" name="Google Shape;179;g289c081238e_0_549"/>
          <p:cNvSpPr txBox="1">
            <a:spLocks noGrp="1"/>
          </p:cNvSpPr>
          <p:nvPr>
            <p:ph type="body" idx="2"/>
          </p:nvPr>
        </p:nvSpPr>
        <p:spPr>
          <a:xfrm>
            <a:off x="3429218" y="1279768"/>
            <a:ext cx="2285700" cy="3202200"/>
          </a:xfrm>
          <a:prstGeom prst="rect">
            <a:avLst/>
          </a:prstGeom>
          <a:solidFill>
            <a:schemeClr val="accent5"/>
          </a:solidFill>
          <a:ln w="254000" cap="flat" cmpd="sng">
            <a:solidFill>
              <a:schemeClr val="accent5"/>
            </a:solidFill>
            <a:prstDash val="solid"/>
            <a:miter lim="800000"/>
            <a:headEnd type="none" w="sm" len="sm"/>
            <a:tailEnd type="none" w="sm" len="sm"/>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rgbClr val="171616"/>
              </a:buClr>
              <a:buSzPts val="1400"/>
              <a:buChar char="•"/>
              <a:defRPr/>
            </a:lvl1pPr>
            <a:lvl2pPr marL="914400" lvl="1" indent="-317500" algn="l" rtl="0">
              <a:lnSpc>
                <a:spcPct val="90000"/>
              </a:lnSpc>
              <a:spcBef>
                <a:spcPts val="400"/>
              </a:spcBef>
              <a:spcAft>
                <a:spcPts val="0"/>
              </a:spcAft>
              <a:buClr>
                <a:srgbClr val="171616"/>
              </a:buClr>
              <a:buSzPts val="1400"/>
              <a:buChar char="•"/>
              <a:defRPr/>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80" name="Google Shape;180;g289c081238e_0_549"/>
          <p:cNvSpPr txBox="1">
            <a:spLocks noGrp="1"/>
          </p:cNvSpPr>
          <p:nvPr>
            <p:ph type="body" idx="3"/>
          </p:nvPr>
        </p:nvSpPr>
        <p:spPr>
          <a:xfrm>
            <a:off x="6115508" y="1279768"/>
            <a:ext cx="2285700" cy="3202200"/>
          </a:xfrm>
          <a:prstGeom prst="rect">
            <a:avLst/>
          </a:prstGeom>
          <a:solidFill>
            <a:schemeClr val="accent5"/>
          </a:solidFill>
          <a:ln w="254000" cap="flat" cmpd="sng">
            <a:solidFill>
              <a:schemeClr val="accent5"/>
            </a:solidFill>
            <a:prstDash val="solid"/>
            <a:miter lim="800000"/>
            <a:headEnd type="none" w="sm" len="sm"/>
            <a:tailEnd type="none" w="sm" len="sm"/>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rgbClr val="171616"/>
              </a:buClr>
              <a:buSzPts val="1400"/>
              <a:buChar char="•"/>
              <a:defRPr/>
            </a:lvl1pPr>
            <a:lvl2pPr marL="914400" lvl="1" indent="-317500" algn="l" rtl="0">
              <a:lnSpc>
                <a:spcPct val="90000"/>
              </a:lnSpc>
              <a:spcBef>
                <a:spcPts val="400"/>
              </a:spcBef>
              <a:spcAft>
                <a:spcPts val="0"/>
              </a:spcAft>
              <a:buClr>
                <a:srgbClr val="171616"/>
              </a:buClr>
              <a:buSzPts val="1400"/>
              <a:buChar char="•"/>
              <a:defRPr/>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81" name="Google Shape;181;g289c081238e_0_549"/>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pic>
        <p:nvPicPr>
          <p:cNvPr id="182" name="Google Shape;182;g289c081238e_0_549"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cxnSp>
        <p:nvCxnSpPr>
          <p:cNvPr id="183" name="Google Shape;183;g289c081238e_0_549"/>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ix pictures">
  <p:cSld name="Six pictures">
    <p:spTree>
      <p:nvGrpSpPr>
        <p:cNvPr id="1" name="Shape 184"/>
        <p:cNvGrpSpPr/>
        <p:nvPr/>
      </p:nvGrpSpPr>
      <p:grpSpPr>
        <a:xfrm>
          <a:off x="0" y="0"/>
          <a:ext cx="0" cy="0"/>
          <a:chOff x="0" y="0"/>
          <a:chExt cx="0" cy="0"/>
        </a:xfrm>
      </p:grpSpPr>
      <p:sp>
        <p:nvSpPr>
          <p:cNvPr id="185" name="Google Shape;185;g289c081238e_0_55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6" name="Google Shape;186;g289c081238e_0_55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87" name="Google Shape;187;g289c081238e_0_55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88" name="Google Shape;188;g289c081238e_0_559"/>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pic>
        <p:nvPicPr>
          <p:cNvPr id="189" name="Google Shape;189;g289c081238e_0_559"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cxnSp>
        <p:nvCxnSpPr>
          <p:cNvPr id="190" name="Google Shape;190;g289c081238e_0_559"/>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
        <p:nvSpPr>
          <p:cNvPr id="191" name="Google Shape;191;g289c081238e_0_559"/>
          <p:cNvSpPr>
            <a:spLocks noGrp="1"/>
          </p:cNvSpPr>
          <p:nvPr>
            <p:ph type="pic" idx="2"/>
          </p:nvPr>
        </p:nvSpPr>
        <p:spPr>
          <a:xfrm>
            <a:off x="644549" y="1168401"/>
            <a:ext cx="2310300" cy="1401000"/>
          </a:xfrm>
          <a:prstGeom prst="rect">
            <a:avLst/>
          </a:prstGeom>
          <a:solidFill>
            <a:schemeClr val="accent5"/>
          </a:solidFill>
          <a:ln>
            <a:noFill/>
          </a:ln>
        </p:spPr>
      </p:sp>
      <p:sp>
        <p:nvSpPr>
          <p:cNvPr id="192" name="Google Shape;192;g289c081238e_0_559"/>
          <p:cNvSpPr>
            <a:spLocks noGrp="1"/>
          </p:cNvSpPr>
          <p:nvPr>
            <p:ph type="pic" idx="3"/>
          </p:nvPr>
        </p:nvSpPr>
        <p:spPr>
          <a:xfrm>
            <a:off x="644549" y="2996448"/>
            <a:ext cx="2310300" cy="1401000"/>
          </a:xfrm>
          <a:prstGeom prst="rect">
            <a:avLst/>
          </a:prstGeom>
          <a:solidFill>
            <a:schemeClr val="accent5"/>
          </a:solidFill>
          <a:ln>
            <a:noFill/>
          </a:ln>
        </p:spPr>
      </p:sp>
      <p:sp>
        <p:nvSpPr>
          <p:cNvPr id="193" name="Google Shape;193;g289c081238e_0_559"/>
          <p:cNvSpPr txBox="1">
            <a:spLocks noGrp="1"/>
          </p:cNvSpPr>
          <p:nvPr>
            <p:ph type="body" idx="1"/>
          </p:nvPr>
        </p:nvSpPr>
        <p:spPr>
          <a:xfrm>
            <a:off x="636105" y="2615027"/>
            <a:ext cx="2317800" cy="226200"/>
          </a:xfrm>
          <a:prstGeom prst="rect">
            <a:avLst/>
          </a:prstGeom>
          <a:noFill/>
          <a:ln>
            <a:noFill/>
          </a:ln>
        </p:spPr>
        <p:txBody>
          <a:bodyPr spcFirstLastPara="1" wrap="square" lIns="68575" tIns="34275" rIns="68575" bIns="34275" anchor="ctr" anchorCtr="0">
            <a:normAutofit/>
          </a:bodyPr>
          <a:lstStyle>
            <a:lvl1pPr marL="457200" lvl="0" indent="-228600" algn="l" rtl="0">
              <a:lnSpc>
                <a:spcPct val="90000"/>
              </a:lnSpc>
              <a:spcBef>
                <a:spcPts val="800"/>
              </a:spcBef>
              <a:spcAft>
                <a:spcPts val="0"/>
              </a:spcAft>
              <a:buClr>
                <a:srgbClr val="171616"/>
              </a:buClr>
              <a:buSzPts val="900"/>
              <a:buNone/>
              <a:defRPr sz="900" b="1"/>
            </a:lvl1pPr>
            <a:lvl2pPr marL="914400" lvl="1" indent="-228600" algn="l" rtl="0">
              <a:lnSpc>
                <a:spcPct val="90000"/>
              </a:lnSpc>
              <a:spcBef>
                <a:spcPts val="400"/>
              </a:spcBef>
              <a:spcAft>
                <a:spcPts val="0"/>
              </a:spcAft>
              <a:buClr>
                <a:srgbClr val="171616"/>
              </a:buClr>
              <a:buSzPts val="1500"/>
              <a:buNone/>
              <a:defRPr sz="1500" b="1"/>
            </a:lvl2pPr>
            <a:lvl3pPr marL="1371600" lvl="2" indent="-228600" algn="l" rtl="0">
              <a:lnSpc>
                <a:spcPct val="90000"/>
              </a:lnSpc>
              <a:spcBef>
                <a:spcPts val="400"/>
              </a:spcBef>
              <a:spcAft>
                <a:spcPts val="0"/>
              </a:spcAft>
              <a:buClr>
                <a:srgbClr val="171616"/>
              </a:buClr>
              <a:buSzPts val="1400"/>
              <a:buNone/>
              <a:defRPr sz="1400" b="1"/>
            </a:lvl3pPr>
            <a:lvl4pPr marL="1828800" lvl="3" indent="-228600" algn="l" rtl="0">
              <a:lnSpc>
                <a:spcPct val="90000"/>
              </a:lnSpc>
              <a:spcBef>
                <a:spcPts val="400"/>
              </a:spcBef>
              <a:spcAft>
                <a:spcPts val="0"/>
              </a:spcAft>
              <a:buClr>
                <a:srgbClr val="171616"/>
              </a:buClr>
              <a:buSzPts val="1200"/>
              <a:buNone/>
              <a:defRPr sz="1200" b="1"/>
            </a:lvl4pPr>
            <a:lvl5pPr marL="2286000" lvl="4" indent="-228600" algn="l" rtl="0">
              <a:lnSpc>
                <a:spcPct val="90000"/>
              </a:lnSpc>
              <a:spcBef>
                <a:spcPts val="400"/>
              </a:spcBef>
              <a:spcAft>
                <a:spcPts val="0"/>
              </a:spcAft>
              <a:buClr>
                <a:srgbClr val="17161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94" name="Google Shape;194;g289c081238e_0_559"/>
          <p:cNvSpPr txBox="1">
            <a:spLocks noGrp="1"/>
          </p:cNvSpPr>
          <p:nvPr>
            <p:ph type="body" idx="4"/>
          </p:nvPr>
        </p:nvSpPr>
        <p:spPr>
          <a:xfrm>
            <a:off x="636104" y="4447718"/>
            <a:ext cx="2317800" cy="226200"/>
          </a:xfrm>
          <a:prstGeom prst="rect">
            <a:avLst/>
          </a:prstGeom>
          <a:noFill/>
          <a:ln>
            <a:noFill/>
          </a:ln>
        </p:spPr>
        <p:txBody>
          <a:bodyPr spcFirstLastPara="1" wrap="square" lIns="68575" tIns="34275" rIns="68575" bIns="34275" anchor="ctr" anchorCtr="0">
            <a:normAutofit/>
          </a:bodyPr>
          <a:lstStyle>
            <a:lvl1pPr marL="457200" lvl="0" indent="-228600" algn="l" rtl="0">
              <a:lnSpc>
                <a:spcPct val="90000"/>
              </a:lnSpc>
              <a:spcBef>
                <a:spcPts val="800"/>
              </a:spcBef>
              <a:spcAft>
                <a:spcPts val="0"/>
              </a:spcAft>
              <a:buClr>
                <a:srgbClr val="171616"/>
              </a:buClr>
              <a:buSzPts val="900"/>
              <a:buNone/>
              <a:defRPr sz="900" b="1"/>
            </a:lvl1pPr>
            <a:lvl2pPr marL="914400" lvl="1" indent="-228600" algn="l" rtl="0">
              <a:lnSpc>
                <a:spcPct val="90000"/>
              </a:lnSpc>
              <a:spcBef>
                <a:spcPts val="400"/>
              </a:spcBef>
              <a:spcAft>
                <a:spcPts val="0"/>
              </a:spcAft>
              <a:buClr>
                <a:srgbClr val="171616"/>
              </a:buClr>
              <a:buSzPts val="1500"/>
              <a:buNone/>
              <a:defRPr sz="1500" b="1"/>
            </a:lvl2pPr>
            <a:lvl3pPr marL="1371600" lvl="2" indent="-228600" algn="l" rtl="0">
              <a:lnSpc>
                <a:spcPct val="90000"/>
              </a:lnSpc>
              <a:spcBef>
                <a:spcPts val="400"/>
              </a:spcBef>
              <a:spcAft>
                <a:spcPts val="0"/>
              </a:spcAft>
              <a:buClr>
                <a:srgbClr val="171616"/>
              </a:buClr>
              <a:buSzPts val="1400"/>
              <a:buNone/>
              <a:defRPr sz="1400" b="1"/>
            </a:lvl3pPr>
            <a:lvl4pPr marL="1828800" lvl="3" indent="-228600" algn="l" rtl="0">
              <a:lnSpc>
                <a:spcPct val="90000"/>
              </a:lnSpc>
              <a:spcBef>
                <a:spcPts val="400"/>
              </a:spcBef>
              <a:spcAft>
                <a:spcPts val="0"/>
              </a:spcAft>
              <a:buClr>
                <a:srgbClr val="171616"/>
              </a:buClr>
              <a:buSzPts val="1200"/>
              <a:buNone/>
              <a:defRPr sz="1200" b="1"/>
            </a:lvl4pPr>
            <a:lvl5pPr marL="2286000" lvl="4" indent="-228600" algn="l" rtl="0">
              <a:lnSpc>
                <a:spcPct val="90000"/>
              </a:lnSpc>
              <a:spcBef>
                <a:spcPts val="400"/>
              </a:spcBef>
              <a:spcAft>
                <a:spcPts val="0"/>
              </a:spcAft>
              <a:buClr>
                <a:srgbClr val="17161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95" name="Google Shape;195;g289c081238e_0_559"/>
          <p:cNvSpPr>
            <a:spLocks noGrp="1"/>
          </p:cNvSpPr>
          <p:nvPr>
            <p:ph type="pic" idx="5"/>
          </p:nvPr>
        </p:nvSpPr>
        <p:spPr>
          <a:xfrm>
            <a:off x="3425305" y="1168401"/>
            <a:ext cx="2310300" cy="1401000"/>
          </a:xfrm>
          <a:prstGeom prst="rect">
            <a:avLst/>
          </a:prstGeom>
          <a:solidFill>
            <a:schemeClr val="accent5"/>
          </a:solidFill>
          <a:ln>
            <a:noFill/>
          </a:ln>
        </p:spPr>
      </p:sp>
      <p:sp>
        <p:nvSpPr>
          <p:cNvPr id="196" name="Google Shape;196;g289c081238e_0_559"/>
          <p:cNvSpPr>
            <a:spLocks noGrp="1"/>
          </p:cNvSpPr>
          <p:nvPr>
            <p:ph type="pic" idx="6"/>
          </p:nvPr>
        </p:nvSpPr>
        <p:spPr>
          <a:xfrm>
            <a:off x="3425305" y="2996448"/>
            <a:ext cx="2310300" cy="1401000"/>
          </a:xfrm>
          <a:prstGeom prst="rect">
            <a:avLst/>
          </a:prstGeom>
          <a:solidFill>
            <a:schemeClr val="accent5"/>
          </a:solidFill>
          <a:ln>
            <a:noFill/>
          </a:ln>
        </p:spPr>
      </p:sp>
      <p:sp>
        <p:nvSpPr>
          <p:cNvPr id="197" name="Google Shape;197;g289c081238e_0_559"/>
          <p:cNvSpPr txBox="1">
            <a:spLocks noGrp="1"/>
          </p:cNvSpPr>
          <p:nvPr>
            <p:ph type="body" idx="7"/>
          </p:nvPr>
        </p:nvSpPr>
        <p:spPr>
          <a:xfrm>
            <a:off x="3416862" y="2615027"/>
            <a:ext cx="2317800" cy="226200"/>
          </a:xfrm>
          <a:prstGeom prst="rect">
            <a:avLst/>
          </a:prstGeom>
          <a:noFill/>
          <a:ln>
            <a:noFill/>
          </a:ln>
        </p:spPr>
        <p:txBody>
          <a:bodyPr spcFirstLastPara="1" wrap="square" lIns="68575" tIns="34275" rIns="68575" bIns="34275" anchor="ctr" anchorCtr="0">
            <a:normAutofit/>
          </a:bodyPr>
          <a:lstStyle>
            <a:lvl1pPr marL="457200" lvl="0" indent="-228600" algn="l" rtl="0">
              <a:lnSpc>
                <a:spcPct val="90000"/>
              </a:lnSpc>
              <a:spcBef>
                <a:spcPts val="800"/>
              </a:spcBef>
              <a:spcAft>
                <a:spcPts val="0"/>
              </a:spcAft>
              <a:buClr>
                <a:srgbClr val="171616"/>
              </a:buClr>
              <a:buSzPts val="900"/>
              <a:buNone/>
              <a:defRPr sz="900" b="1"/>
            </a:lvl1pPr>
            <a:lvl2pPr marL="914400" lvl="1" indent="-228600" algn="l" rtl="0">
              <a:lnSpc>
                <a:spcPct val="90000"/>
              </a:lnSpc>
              <a:spcBef>
                <a:spcPts val="400"/>
              </a:spcBef>
              <a:spcAft>
                <a:spcPts val="0"/>
              </a:spcAft>
              <a:buClr>
                <a:srgbClr val="171616"/>
              </a:buClr>
              <a:buSzPts val="1500"/>
              <a:buNone/>
              <a:defRPr sz="1500" b="1"/>
            </a:lvl2pPr>
            <a:lvl3pPr marL="1371600" lvl="2" indent="-228600" algn="l" rtl="0">
              <a:lnSpc>
                <a:spcPct val="90000"/>
              </a:lnSpc>
              <a:spcBef>
                <a:spcPts val="400"/>
              </a:spcBef>
              <a:spcAft>
                <a:spcPts val="0"/>
              </a:spcAft>
              <a:buClr>
                <a:srgbClr val="171616"/>
              </a:buClr>
              <a:buSzPts val="1400"/>
              <a:buNone/>
              <a:defRPr sz="1400" b="1"/>
            </a:lvl3pPr>
            <a:lvl4pPr marL="1828800" lvl="3" indent="-228600" algn="l" rtl="0">
              <a:lnSpc>
                <a:spcPct val="90000"/>
              </a:lnSpc>
              <a:spcBef>
                <a:spcPts val="400"/>
              </a:spcBef>
              <a:spcAft>
                <a:spcPts val="0"/>
              </a:spcAft>
              <a:buClr>
                <a:srgbClr val="171616"/>
              </a:buClr>
              <a:buSzPts val="1200"/>
              <a:buNone/>
              <a:defRPr sz="1200" b="1"/>
            </a:lvl4pPr>
            <a:lvl5pPr marL="2286000" lvl="4" indent="-228600" algn="l" rtl="0">
              <a:lnSpc>
                <a:spcPct val="90000"/>
              </a:lnSpc>
              <a:spcBef>
                <a:spcPts val="400"/>
              </a:spcBef>
              <a:spcAft>
                <a:spcPts val="0"/>
              </a:spcAft>
              <a:buClr>
                <a:srgbClr val="17161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98" name="Google Shape;198;g289c081238e_0_559"/>
          <p:cNvSpPr txBox="1">
            <a:spLocks noGrp="1"/>
          </p:cNvSpPr>
          <p:nvPr>
            <p:ph type="body" idx="8"/>
          </p:nvPr>
        </p:nvSpPr>
        <p:spPr>
          <a:xfrm>
            <a:off x="3416861" y="4447718"/>
            <a:ext cx="2317800" cy="226200"/>
          </a:xfrm>
          <a:prstGeom prst="rect">
            <a:avLst/>
          </a:prstGeom>
          <a:noFill/>
          <a:ln>
            <a:noFill/>
          </a:ln>
        </p:spPr>
        <p:txBody>
          <a:bodyPr spcFirstLastPara="1" wrap="square" lIns="68575" tIns="34275" rIns="68575" bIns="34275" anchor="ctr" anchorCtr="0">
            <a:normAutofit/>
          </a:bodyPr>
          <a:lstStyle>
            <a:lvl1pPr marL="457200" lvl="0" indent="-228600" algn="l" rtl="0">
              <a:lnSpc>
                <a:spcPct val="90000"/>
              </a:lnSpc>
              <a:spcBef>
                <a:spcPts val="800"/>
              </a:spcBef>
              <a:spcAft>
                <a:spcPts val="0"/>
              </a:spcAft>
              <a:buClr>
                <a:srgbClr val="171616"/>
              </a:buClr>
              <a:buSzPts val="900"/>
              <a:buNone/>
              <a:defRPr sz="900" b="1"/>
            </a:lvl1pPr>
            <a:lvl2pPr marL="914400" lvl="1" indent="-228600" algn="l" rtl="0">
              <a:lnSpc>
                <a:spcPct val="90000"/>
              </a:lnSpc>
              <a:spcBef>
                <a:spcPts val="400"/>
              </a:spcBef>
              <a:spcAft>
                <a:spcPts val="0"/>
              </a:spcAft>
              <a:buClr>
                <a:srgbClr val="171616"/>
              </a:buClr>
              <a:buSzPts val="1500"/>
              <a:buNone/>
              <a:defRPr sz="1500" b="1"/>
            </a:lvl2pPr>
            <a:lvl3pPr marL="1371600" lvl="2" indent="-228600" algn="l" rtl="0">
              <a:lnSpc>
                <a:spcPct val="90000"/>
              </a:lnSpc>
              <a:spcBef>
                <a:spcPts val="400"/>
              </a:spcBef>
              <a:spcAft>
                <a:spcPts val="0"/>
              </a:spcAft>
              <a:buClr>
                <a:srgbClr val="171616"/>
              </a:buClr>
              <a:buSzPts val="1400"/>
              <a:buNone/>
              <a:defRPr sz="1400" b="1"/>
            </a:lvl3pPr>
            <a:lvl4pPr marL="1828800" lvl="3" indent="-228600" algn="l" rtl="0">
              <a:lnSpc>
                <a:spcPct val="90000"/>
              </a:lnSpc>
              <a:spcBef>
                <a:spcPts val="400"/>
              </a:spcBef>
              <a:spcAft>
                <a:spcPts val="0"/>
              </a:spcAft>
              <a:buClr>
                <a:srgbClr val="171616"/>
              </a:buClr>
              <a:buSzPts val="1200"/>
              <a:buNone/>
              <a:defRPr sz="1200" b="1"/>
            </a:lvl4pPr>
            <a:lvl5pPr marL="2286000" lvl="4" indent="-228600" algn="l" rtl="0">
              <a:lnSpc>
                <a:spcPct val="90000"/>
              </a:lnSpc>
              <a:spcBef>
                <a:spcPts val="400"/>
              </a:spcBef>
              <a:spcAft>
                <a:spcPts val="0"/>
              </a:spcAft>
              <a:buClr>
                <a:srgbClr val="17161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99" name="Google Shape;199;g289c081238e_0_559"/>
          <p:cNvSpPr>
            <a:spLocks noGrp="1"/>
          </p:cNvSpPr>
          <p:nvPr>
            <p:ph type="pic" idx="9"/>
          </p:nvPr>
        </p:nvSpPr>
        <p:spPr>
          <a:xfrm>
            <a:off x="6197618" y="1168401"/>
            <a:ext cx="2310300" cy="1401000"/>
          </a:xfrm>
          <a:prstGeom prst="rect">
            <a:avLst/>
          </a:prstGeom>
          <a:solidFill>
            <a:schemeClr val="accent5"/>
          </a:solidFill>
          <a:ln>
            <a:noFill/>
          </a:ln>
        </p:spPr>
      </p:sp>
      <p:sp>
        <p:nvSpPr>
          <p:cNvPr id="200" name="Google Shape;200;g289c081238e_0_559"/>
          <p:cNvSpPr>
            <a:spLocks noGrp="1"/>
          </p:cNvSpPr>
          <p:nvPr>
            <p:ph type="pic" idx="13"/>
          </p:nvPr>
        </p:nvSpPr>
        <p:spPr>
          <a:xfrm>
            <a:off x="6197618" y="2996448"/>
            <a:ext cx="2310300" cy="1401000"/>
          </a:xfrm>
          <a:prstGeom prst="rect">
            <a:avLst/>
          </a:prstGeom>
          <a:solidFill>
            <a:schemeClr val="accent5"/>
          </a:solidFill>
          <a:ln>
            <a:noFill/>
          </a:ln>
        </p:spPr>
      </p:sp>
      <p:sp>
        <p:nvSpPr>
          <p:cNvPr id="201" name="Google Shape;201;g289c081238e_0_559"/>
          <p:cNvSpPr txBox="1">
            <a:spLocks noGrp="1"/>
          </p:cNvSpPr>
          <p:nvPr>
            <p:ph type="body" idx="14"/>
          </p:nvPr>
        </p:nvSpPr>
        <p:spPr>
          <a:xfrm>
            <a:off x="6197619" y="2632138"/>
            <a:ext cx="2317800" cy="226200"/>
          </a:xfrm>
          <a:prstGeom prst="rect">
            <a:avLst/>
          </a:prstGeom>
          <a:noFill/>
          <a:ln>
            <a:noFill/>
          </a:ln>
        </p:spPr>
        <p:txBody>
          <a:bodyPr spcFirstLastPara="1" wrap="square" lIns="68575" tIns="34275" rIns="68575" bIns="34275" anchor="ctr" anchorCtr="0">
            <a:normAutofit/>
          </a:bodyPr>
          <a:lstStyle>
            <a:lvl1pPr marL="457200" lvl="0" indent="-228600" algn="l" rtl="0">
              <a:lnSpc>
                <a:spcPct val="90000"/>
              </a:lnSpc>
              <a:spcBef>
                <a:spcPts val="800"/>
              </a:spcBef>
              <a:spcAft>
                <a:spcPts val="0"/>
              </a:spcAft>
              <a:buClr>
                <a:srgbClr val="171616"/>
              </a:buClr>
              <a:buSzPts val="900"/>
              <a:buNone/>
              <a:defRPr sz="900" b="1"/>
            </a:lvl1pPr>
            <a:lvl2pPr marL="914400" lvl="1" indent="-228600" algn="l" rtl="0">
              <a:lnSpc>
                <a:spcPct val="90000"/>
              </a:lnSpc>
              <a:spcBef>
                <a:spcPts val="400"/>
              </a:spcBef>
              <a:spcAft>
                <a:spcPts val="0"/>
              </a:spcAft>
              <a:buClr>
                <a:srgbClr val="171616"/>
              </a:buClr>
              <a:buSzPts val="1500"/>
              <a:buNone/>
              <a:defRPr sz="1500" b="1"/>
            </a:lvl2pPr>
            <a:lvl3pPr marL="1371600" lvl="2" indent="-228600" algn="l" rtl="0">
              <a:lnSpc>
                <a:spcPct val="90000"/>
              </a:lnSpc>
              <a:spcBef>
                <a:spcPts val="400"/>
              </a:spcBef>
              <a:spcAft>
                <a:spcPts val="0"/>
              </a:spcAft>
              <a:buClr>
                <a:srgbClr val="171616"/>
              </a:buClr>
              <a:buSzPts val="1400"/>
              <a:buNone/>
              <a:defRPr sz="1400" b="1"/>
            </a:lvl3pPr>
            <a:lvl4pPr marL="1828800" lvl="3" indent="-228600" algn="l" rtl="0">
              <a:lnSpc>
                <a:spcPct val="90000"/>
              </a:lnSpc>
              <a:spcBef>
                <a:spcPts val="400"/>
              </a:spcBef>
              <a:spcAft>
                <a:spcPts val="0"/>
              </a:spcAft>
              <a:buClr>
                <a:srgbClr val="171616"/>
              </a:buClr>
              <a:buSzPts val="1200"/>
              <a:buNone/>
              <a:defRPr sz="1200" b="1"/>
            </a:lvl4pPr>
            <a:lvl5pPr marL="2286000" lvl="4" indent="-228600" algn="l" rtl="0">
              <a:lnSpc>
                <a:spcPct val="90000"/>
              </a:lnSpc>
              <a:spcBef>
                <a:spcPts val="400"/>
              </a:spcBef>
              <a:spcAft>
                <a:spcPts val="0"/>
              </a:spcAft>
              <a:buClr>
                <a:srgbClr val="17161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202" name="Google Shape;202;g289c081238e_0_559"/>
          <p:cNvSpPr txBox="1">
            <a:spLocks noGrp="1"/>
          </p:cNvSpPr>
          <p:nvPr>
            <p:ph type="body" idx="15"/>
          </p:nvPr>
        </p:nvSpPr>
        <p:spPr>
          <a:xfrm>
            <a:off x="6197618" y="4464829"/>
            <a:ext cx="2317800" cy="226200"/>
          </a:xfrm>
          <a:prstGeom prst="rect">
            <a:avLst/>
          </a:prstGeom>
          <a:noFill/>
          <a:ln>
            <a:noFill/>
          </a:ln>
        </p:spPr>
        <p:txBody>
          <a:bodyPr spcFirstLastPara="1" wrap="square" lIns="68575" tIns="34275" rIns="68575" bIns="34275" anchor="ctr" anchorCtr="0">
            <a:normAutofit/>
          </a:bodyPr>
          <a:lstStyle>
            <a:lvl1pPr marL="457200" lvl="0" indent="-228600" algn="l" rtl="0">
              <a:lnSpc>
                <a:spcPct val="90000"/>
              </a:lnSpc>
              <a:spcBef>
                <a:spcPts val="800"/>
              </a:spcBef>
              <a:spcAft>
                <a:spcPts val="0"/>
              </a:spcAft>
              <a:buClr>
                <a:srgbClr val="171616"/>
              </a:buClr>
              <a:buSzPts val="900"/>
              <a:buNone/>
              <a:defRPr sz="900" b="1"/>
            </a:lvl1pPr>
            <a:lvl2pPr marL="914400" lvl="1" indent="-228600" algn="l" rtl="0">
              <a:lnSpc>
                <a:spcPct val="90000"/>
              </a:lnSpc>
              <a:spcBef>
                <a:spcPts val="400"/>
              </a:spcBef>
              <a:spcAft>
                <a:spcPts val="0"/>
              </a:spcAft>
              <a:buClr>
                <a:srgbClr val="171616"/>
              </a:buClr>
              <a:buSzPts val="1500"/>
              <a:buNone/>
              <a:defRPr sz="1500" b="1"/>
            </a:lvl2pPr>
            <a:lvl3pPr marL="1371600" lvl="2" indent="-228600" algn="l" rtl="0">
              <a:lnSpc>
                <a:spcPct val="90000"/>
              </a:lnSpc>
              <a:spcBef>
                <a:spcPts val="400"/>
              </a:spcBef>
              <a:spcAft>
                <a:spcPts val="0"/>
              </a:spcAft>
              <a:buClr>
                <a:srgbClr val="171616"/>
              </a:buClr>
              <a:buSzPts val="1400"/>
              <a:buNone/>
              <a:defRPr sz="1400" b="1"/>
            </a:lvl3pPr>
            <a:lvl4pPr marL="1828800" lvl="3" indent="-228600" algn="l" rtl="0">
              <a:lnSpc>
                <a:spcPct val="90000"/>
              </a:lnSpc>
              <a:spcBef>
                <a:spcPts val="400"/>
              </a:spcBef>
              <a:spcAft>
                <a:spcPts val="0"/>
              </a:spcAft>
              <a:buClr>
                <a:srgbClr val="171616"/>
              </a:buClr>
              <a:buSzPts val="1200"/>
              <a:buNone/>
              <a:defRPr sz="1200" b="1"/>
            </a:lvl4pPr>
            <a:lvl5pPr marL="2286000" lvl="4" indent="-228600" algn="l" rtl="0">
              <a:lnSpc>
                <a:spcPct val="90000"/>
              </a:lnSpc>
              <a:spcBef>
                <a:spcPts val="400"/>
              </a:spcBef>
              <a:spcAft>
                <a:spcPts val="0"/>
              </a:spcAft>
              <a:buClr>
                <a:srgbClr val="171616"/>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_with video">
  <p:cSld name="Title_with video">
    <p:spTree>
      <p:nvGrpSpPr>
        <p:cNvPr id="1" name="Shape 203"/>
        <p:cNvGrpSpPr/>
        <p:nvPr/>
      </p:nvGrpSpPr>
      <p:grpSpPr>
        <a:xfrm>
          <a:off x="0" y="0"/>
          <a:ext cx="0" cy="0"/>
          <a:chOff x="0" y="0"/>
          <a:chExt cx="0" cy="0"/>
        </a:xfrm>
      </p:grpSpPr>
      <p:sp>
        <p:nvSpPr>
          <p:cNvPr id="204" name="Google Shape;204;g289c081238e_0_57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5" name="Google Shape;205;g289c081238e_0_57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06" name="Google Shape;206;g289c081238e_0_57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207" name="Google Shape;207;g289c081238e_0_578"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sp>
        <p:nvSpPr>
          <p:cNvPr id="208" name="Google Shape;208;g289c081238e_0_578"/>
          <p:cNvSpPr>
            <a:spLocks noGrp="1"/>
          </p:cNvSpPr>
          <p:nvPr>
            <p:ph type="media" idx="2"/>
          </p:nvPr>
        </p:nvSpPr>
        <p:spPr>
          <a:xfrm>
            <a:off x="628650" y="1174009"/>
            <a:ext cx="5829300" cy="3315600"/>
          </a:xfrm>
          <a:prstGeom prst="rect">
            <a:avLst/>
          </a:prstGeom>
          <a:solidFill>
            <a:schemeClr val="accent5"/>
          </a:solid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rgbClr val="171616"/>
              </a:buClr>
              <a:buSzPts val="2100"/>
              <a:buFont typeface="Arial"/>
              <a:buChar char="•"/>
              <a:defRPr sz="2100" b="0" i="0" u="none" strike="noStrike" cap="none">
                <a:solidFill>
                  <a:srgbClr val="171616"/>
                </a:solidFill>
                <a:latin typeface="Arial"/>
                <a:ea typeface="Arial"/>
                <a:cs typeface="Arial"/>
                <a:sym typeface="Arial"/>
              </a:defRPr>
            </a:lvl1pPr>
            <a:lvl2pPr marR="0" lvl="1" algn="l" rtl="0">
              <a:lnSpc>
                <a:spcPct val="90000"/>
              </a:lnSpc>
              <a:spcBef>
                <a:spcPts val="400"/>
              </a:spcBef>
              <a:spcAft>
                <a:spcPts val="0"/>
              </a:spcAft>
              <a:buClr>
                <a:srgbClr val="171616"/>
              </a:buClr>
              <a:buSzPts val="1800"/>
              <a:buFont typeface="Arial"/>
              <a:buChar char="•"/>
              <a:defRPr sz="1800" b="0" i="0" u="none" strike="noStrike" cap="none">
                <a:solidFill>
                  <a:srgbClr val="171616"/>
                </a:solidFill>
                <a:latin typeface="Arial"/>
                <a:ea typeface="Arial"/>
                <a:cs typeface="Arial"/>
                <a:sym typeface="Arial"/>
              </a:defRPr>
            </a:lvl2pPr>
            <a:lvl3pPr marR="0" lvl="2" algn="l" rtl="0">
              <a:lnSpc>
                <a:spcPct val="90000"/>
              </a:lnSpc>
              <a:spcBef>
                <a:spcPts val="400"/>
              </a:spcBef>
              <a:spcAft>
                <a:spcPts val="0"/>
              </a:spcAft>
              <a:buClr>
                <a:srgbClr val="171616"/>
              </a:buClr>
              <a:buSzPts val="1500"/>
              <a:buFont typeface="Arial"/>
              <a:buChar char="•"/>
              <a:defRPr sz="1500" b="0" i="0" u="none" strike="noStrike" cap="none">
                <a:solidFill>
                  <a:srgbClr val="171616"/>
                </a:solidFill>
                <a:latin typeface="Arial"/>
                <a:ea typeface="Arial"/>
                <a:cs typeface="Arial"/>
                <a:sym typeface="Arial"/>
              </a:defRPr>
            </a:lvl3pPr>
            <a:lvl4pPr marR="0" lvl="3" algn="l" rtl="0">
              <a:lnSpc>
                <a:spcPct val="90000"/>
              </a:lnSpc>
              <a:spcBef>
                <a:spcPts val="400"/>
              </a:spcBef>
              <a:spcAft>
                <a:spcPts val="0"/>
              </a:spcAft>
              <a:buClr>
                <a:srgbClr val="171616"/>
              </a:buClr>
              <a:buSzPts val="1400"/>
              <a:buFont typeface="Arial"/>
              <a:buChar char="•"/>
              <a:defRPr sz="1400" b="0" i="0" u="none" strike="noStrike" cap="none">
                <a:solidFill>
                  <a:srgbClr val="171616"/>
                </a:solidFill>
                <a:latin typeface="Arial"/>
                <a:ea typeface="Arial"/>
                <a:cs typeface="Arial"/>
                <a:sym typeface="Arial"/>
              </a:defRPr>
            </a:lvl4pPr>
            <a:lvl5pPr marR="0" lvl="4" algn="l" rtl="0">
              <a:lnSpc>
                <a:spcPct val="90000"/>
              </a:lnSpc>
              <a:spcBef>
                <a:spcPts val="400"/>
              </a:spcBef>
              <a:spcAft>
                <a:spcPts val="0"/>
              </a:spcAft>
              <a:buClr>
                <a:srgbClr val="171616"/>
              </a:buClr>
              <a:buSzPts val="1400"/>
              <a:buFont typeface="Arial"/>
              <a:buChar char="•"/>
              <a:defRPr sz="1400" b="0" i="0" u="none" strike="noStrike" cap="none">
                <a:solidFill>
                  <a:srgbClr val="171616"/>
                </a:solidFill>
                <a:latin typeface="Arial"/>
                <a:ea typeface="Arial"/>
                <a:cs typeface="Arial"/>
                <a:sym typeface="Arial"/>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209" name="Google Shape;209;g289c081238e_0_578"/>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cxnSp>
        <p:nvCxnSpPr>
          <p:cNvPr id="210" name="Google Shape;210;g289c081238e_0_578"/>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Fullscreen_picture">
  <p:cSld name="Fullscreen_picture">
    <p:spTree>
      <p:nvGrpSpPr>
        <p:cNvPr id="1" name="Shape 211"/>
        <p:cNvGrpSpPr/>
        <p:nvPr/>
      </p:nvGrpSpPr>
      <p:grpSpPr>
        <a:xfrm>
          <a:off x="0" y="0"/>
          <a:ext cx="0" cy="0"/>
          <a:chOff x="0" y="0"/>
          <a:chExt cx="0" cy="0"/>
        </a:xfrm>
      </p:grpSpPr>
      <p:sp>
        <p:nvSpPr>
          <p:cNvPr id="212" name="Google Shape;212;g289c081238e_0_58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3" name="Google Shape;213;g289c081238e_0_58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4" name="Google Shape;214;g289c081238e_0_58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215" name="Google Shape;215;g289c081238e_0_586"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sp>
        <p:nvSpPr>
          <p:cNvPr id="216" name="Google Shape;216;g289c081238e_0_586"/>
          <p:cNvSpPr>
            <a:spLocks noGrp="1"/>
          </p:cNvSpPr>
          <p:nvPr>
            <p:ph type="pic" idx="2"/>
          </p:nvPr>
        </p:nvSpPr>
        <p:spPr>
          <a:xfrm>
            <a:off x="0" y="0"/>
            <a:ext cx="9144000" cy="5143500"/>
          </a:xfrm>
          <a:prstGeom prst="rect">
            <a:avLst/>
          </a:prstGeom>
          <a:solidFill>
            <a:schemeClr val="accent5"/>
          </a:solidFill>
          <a:ln>
            <a:noFill/>
          </a:ln>
        </p:spPr>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Fullscreen_video">
  <p:cSld name="Fullscreen_video">
    <p:spTree>
      <p:nvGrpSpPr>
        <p:cNvPr id="1" name="Shape 217"/>
        <p:cNvGrpSpPr/>
        <p:nvPr/>
      </p:nvGrpSpPr>
      <p:grpSpPr>
        <a:xfrm>
          <a:off x="0" y="0"/>
          <a:ext cx="0" cy="0"/>
          <a:chOff x="0" y="0"/>
          <a:chExt cx="0" cy="0"/>
        </a:xfrm>
      </p:grpSpPr>
      <p:sp>
        <p:nvSpPr>
          <p:cNvPr id="218" name="Google Shape;218;g289c081238e_0_59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19" name="Google Shape;219;g289c081238e_0_59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0" name="Google Shape;220;g289c081238e_0_59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221" name="Google Shape;221;g289c081238e_0_592"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sp>
        <p:nvSpPr>
          <p:cNvPr id="222" name="Google Shape;222;g289c081238e_0_592"/>
          <p:cNvSpPr>
            <a:spLocks noGrp="1"/>
          </p:cNvSpPr>
          <p:nvPr>
            <p:ph type="media" idx="2"/>
          </p:nvPr>
        </p:nvSpPr>
        <p:spPr>
          <a:xfrm>
            <a:off x="0" y="0"/>
            <a:ext cx="9144000" cy="5143500"/>
          </a:xfrm>
          <a:prstGeom prst="rect">
            <a:avLst/>
          </a:prstGeom>
          <a:solidFill>
            <a:schemeClr val="accent5"/>
          </a:solid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rgbClr val="171616"/>
              </a:buClr>
              <a:buSzPts val="2100"/>
              <a:buFont typeface="Arial"/>
              <a:buChar char="•"/>
              <a:defRPr sz="2100" b="0" i="0" u="none" strike="noStrike" cap="none">
                <a:solidFill>
                  <a:srgbClr val="171616"/>
                </a:solidFill>
                <a:latin typeface="Arial"/>
                <a:ea typeface="Arial"/>
                <a:cs typeface="Arial"/>
                <a:sym typeface="Arial"/>
              </a:defRPr>
            </a:lvl1pPr>
            <a:lvl2pPr marR="0" lvl="1" algn="l" rtl="0">
              <a:lnSpc>
                <a:spcPct val="90000"/>
              </a:lnSpc>
              <a:spcBef>
                <a:spcPts val="400"/>
              </a:spcBef>
              <a:spcAft>
                <a:spcPts val="0"/>
              </a:spcAft>
              <a:buClr>
                <a:srgbClr val="171616"/>
              </a:buClr>
              <a:buSzPts val="1800"/>
              <a:buFont typeface="Arial"/>
              <a:buChar char="•"/>
              <a:defRPr sz="1800" b="0" i="0" u="none" strike="noStrike" cap="none">
                <a:solidFill>
                  <a:srgbClr val="171616"/>
                </a:solidFill>
                <a:latin typeface="Arial"/>
                <a:ea typeface="Arial"/>
                <a:cs typeface="Arial"/>
                <a:sym typeface="Arial"/>
              </a:defRPr>
            </a:lvl2pPr>
            <a:lvl3pPr marR="0" lvl="2" algn="l" rtl="0">
              <a:lnSpc>
                <a:spcPct val="90000"/>
              </a:lnSpc>
              <a:spcBef>
                <a:spcPts val="400"/>
              </a:spcBef>
              <a:spcAft>
                <a:spcPts val="0"/>
              </a:spcAft>
              <a:buClr>
                <a:srgbClr val="171616"/>
              </a:buClr>
              <a:buSzPts val="1500"/>
              <a:buFont typeface="Arial"/>
              <a:buChar char="•"/>
              <a:defRPr sz="1500" b="0" i="0" u="none" strike="noStrike" cap="none">
                <a:solidFill>
                  <a:srgbClr val="171616"/>
                </a:solidFill>
                <a:latin typeface="Arial"/>
                <a:ea typeface="Arial"/>
                <a:cs typeface="Arial"/>
                <a:sym typeface="Arial"/>
              </a:defRPr>
            </a:lvl3pPr>
            <a:lvl4pPr marR="0" lvl="3" algn="l" rtl="0">
              <a:lnSpc>
                <a:spcPct val="90000"/>
              </a:lnSpc>
              <a:spcBef>
                <a:spcPts val="400"/>
              </a:spcBef>
              <a:spcAft>
                <a:spcPts val="0"/>
              </a:spcAft>
              <a:buClr>
                <a:srgbClr val="171616"/>
              </a:buClr>
              <a:buSzPts val="1400"/>
              <a:buFont typeface="Arial"/>
              <a:buChar char="•"/>
              <a:defRPr sz="1400" b="0" i="0" u="none" strike="noStrike" cap="none">
                <a:solidFill>
                  <a:srgbClr val="171616"/>
                </a:solidFill>
                <a:latin typeface="Arial"/>
                <a:ea typeface="Arial"/>
                <a:cs typeface="Arial"/>
                <a:sym typeface="Arial"/>
              </a:defRPr>
            </a:lvl4pPr>
            <a:lvl5pPr marR="0" lvl="4" algn="l" rtl="0">
              <a:lnSpc>
                <a:spcPct val="90000"/>
              </a:lnSpc>
              <a:spcBef>
                <a:spcPts val="400"/>
              </a:spcBef>
              <a:spcAft>
                <a:spcPts val="0"/>
              </a:spcAft>
              <a:buClr>
                <a:srgbClr val="171616"/>
              </a:buClr>
              <a:buSzPts val="1400"/>
              <a:buFont typeface="Arial"/>
              <a:buChar char="•"/>
              <a:defRPr sz="1400" b="0" i="0" u="none" strike="noStrike" cap="none">
                <a:solidFill>
                  <a:srgbClr val="171616"/>
                </a:solidFill>
                <a:latin typeface="Arial"/>
                <a:ea typeface="Arial"/>
                <a:cs typeface="Arial"/>
                <a:sym typeface="Arial"/>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One column_with our host unis">
  <p:cSld name="One column_with our host unis">
    <p:spTree>
      <p:nvGrpSpPr>
        <p:cNvPr id="1" name="Shape 223"/>
        <p:cNvGrpSpPr/>
        <p:nvPr/>
      </p:nvGrpSpPr>
      <p:grpSpPr>
        <a:xfrm>
          <a:off x="0" y="0"/>
          <a:ext cx="0" cy="0"/>
          <a:chOff x="0" y="0"/>
          <a:chExt cx="0" cy="0"/>
        </a:xfrm>
      </p:grpSpPr>
      <p:sp>
        <p:nvSpPr>
          <p:cNvPr id="224" name="Google Shape;224;g289c081238e_0_59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5" name="Google Shape;225;g289c081238e_0_59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226" name="Google Shape;226;g289c081238e_0_59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227" name="Google Shape;227;g289c081238e_0_598"/>
          <p:cNvSpPr txBox="1">
            <a:spLocks noGrp="1"/>
          </p:cNvSpPr>
          <p:nvPr>
            <p:ph type="body" idx="1"/>
          </p:nvPr>
        </p:nvSpPr>
        <p:spPr>
          <a:xfrm>
            <a:off x="628650" y="1215341"/>
            <a:ext cx="7886700" cy="34173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171616"/>
              </a:buClr>
              <a:buSzPts val="2100"/>
              <a:buNone/>
              <a:defRPr/>
            </a:lvl1pPr>
            <a:lvl2pPr marL="914400" lvl="1" indent="-228600" algn="l" rtl="0">
              <a:lnSpc>
                <a:spcPct val="90000"/>
              </a:lnSpc>
              <a:spcBef>
                <a:spcPts val="400"/>
              </a:spcBef>
              <a:spcAft>
                <a:spcPts val="0"/>
              </a:spcAft>
              <a:buClr>
                <a:srgbClr val="171616"/>
              </a:buClr>
              <a:buSzPts val="1800"/>
              <a:buNone/>
              <a:defRPr/>
            </a:lvl2pPr>
            <a:lvl3pPr marL="1371600" lvl="2" indent="-228600" algn="l" rtl="0">
              <a:lnSpc>
                <a:spcPct val="90000"/>
              </a:lnSpc>
              <a:spcBef>
                <a:spcPts val="400"/>
              </a:spcBef>
              <a:spcAft>
                <a:spcPts val="0"/>
              </a:spcAft>
              <a:buClr>
                <a:srgbClr val="171616"/>
              </a:buClr>
              <a:buSzPts val="1500"/>
              <a:buNone/>
              <a:defRPr/>
            </a:lvl3pPr>
            <a:lvl4pPr marL="1828800" lvl="3" indent="-228600" algn="l" rtl="0">
              <a:lnSpc>
                <a:spcPct val="90000"/>
              </a:lnSpc>
              <a:spcBef>
                <a:spcPts val="400"/>
              </a:spcBef>
              <a:spcAft>
                <a:spcPts val="0"/>
              </a:spcAft>
              <a:buClr>
                <a:srgbClr val="171616"/>
              </a:buClr>
              <a:buSzPts val="1400"/>
              <a:buNone/>
              <a:defRPr/>
            </a:lvl4pPr>
            <a:lvl5pPr marL="2286000" lvl="4" indent="-228600" algn="l" rtl="0">
              <a:lnSpc>
                <a:spcPct val="90000"/>
              </a:lnSpc>
              <a:spcBef>
                <a:spcPts val="400"/>
              </a:spcBef>
              <a:spcAft>
                <a:spcPts val="0"/>
              </a:spcAft>
              <a:buClr>
                <a:srgbClr val="171616"/>
              </a:buClr>
              <a:buSzPts val="1400"/>
              <a:buNone/>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cxnSp>
        <p:nvCxnSpPr>
          <p:cNvPr id="228" name="Google Shape;228;g289c081238e_0_598"/>
          <p:cNvCxnSpPr/>
          <p:nvPr/>
        </p:nvCxnSpPr>
        <p:spPr>
          <a:xfrm>
            <a:off x="584032" y="1046534"/>
            <a:ext cx="7886700" cy="0"/>
          </a:xfrm>
          <a:prstGeom prst="straightConnector1">
            <a:avLst/>
          </a:prstGeom>
          <a:noFill/>
          <a:ln w="12700" cap="flat" cmpd="sng">
            <a:solidFill>
              <a:schemeClr val="accent1"/>
            </a:solidFill>
            <a:prstDash val="solid"/>
            <a:miter lim="800000"/>
            <a:headEnd type="none" w="sm" len="sm"/>
            <a:tailEnd type="none" w="sm" len="sm"/>
          </a:ln>
        </p:spPr>
      </p:cxnSp>
      <p:pic>
        <p:nvPicPr>
          <p:cNvPr id="229" name="Google Shape;229;g289c081238e_0_598" descr="A picture containing food&#10;&#10;Description automatically generated"/>
          <p:cNvPicPr preferRelativeResize="0"/>
          <p:nvPr/>
        </p:nvPicPr>
        <p:blipFill rotWithShape="1">
          <a:blip r:embed="rId2">
            <a:alphaModFix/>
          </a:blip>
          <a:srcRect/>
          <a:stretch/>
        </p:blipFill>
        <p:spPr>
          <a:xfrm>
            <a:off x="6221825" y="364806"/>
            <a:ext cx="2293525" cy="576263"/>
          </a:xfrm>
          <a:prstGeom prst="rect">
            <a:avLst/>
          </a:prstGeom>
          <a:noFill/>
          <a:ln>
            <a:noFill/>
          </a:ln>
        </p:spPr>
      </p:pic>
      <p:pic>
        <p:nvPicPr>
          <p:cNvPr id="230" name="Google Shape;230;g289c081238e_0_598" descr="A close up of a logo&#10;&#10;Description automatically generated"/>
          <p:cNvPicPr preferRelativeResize="0"/>
          <p:nvPr/>
        </p:nvPicPr>
        <p:blipFill rotWithShape="1">
          <a:blip r:embed="rId3">
            <a:alphaModFix/>
          </a:blip>
          <a:srcRect/>
          <a:stretch/>
        </p:blipFill>
        <p:spPr>
          <a:xfrm>
            <a:off x="584033" y="364806"/>
            <a:ext cx="2704149" cy="587570"/>
          </a:xfrm>
          <a:prstGeom prst="rect">
            <a:avLst/>
          </a:prstGeom>
          <a:noFill/>
          <a:ln>
            <a:noFill/>
          </a:ln>
        </p:spPr>
      </p:pic>
      <p:cxnSp>
        <p:nvCxnSpPr>
          <p:cNvPr id="231" name="Google Shape;231;g289c081238e_0_598"/>
          <p:cNvCxnSpPr/>
          <p:nvPr/>
        </p:nvCxnSpPr>
        <p:spPr>
          <a:xfrm rot="10800000">
            <a:off x="0" y="5108777"/>
            <a:ext cx="9144000" cy="0"/>
          </a:xfrm>
          <a:prstGeom prst="straightConnector1">
            <a:avLst/>
          </a:prstGeom>
          <a:noFill/>
          <a:ln w="101600" cap="flat" cmpd="sng">
            <a:solidFill>
              <a:schemeClr val="accent1"/>
            </a:solidFill>
            <a:prstDash val="solid"/>
            <a:miter lim="800000"/>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sp>
        <p:nvSpPr>
          <p:cNvPr id="22" name="Google Shape;22;g2376c58017f_0_933"/>
          <p:cNvSpPr txBox="1">
            <a:spLocks noGrp="1"/>
          </p:cNvSpPr>
          <p:nvPr>
            <p:ph type="title"/>
          </p:nvPr>
        </p:nvSpPr>
        <p:spPr>
          <a:xfrm>
            <a:off x="311700" y="445025"/>
            <a:ext cx="8520600" cy="5727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SzPts val="30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3" name="Google Shape;23;g2376c58017f_0_933"/>
          <p:cNvSpPr txBox="1">
            <a:spLocks noGrp="1"/>
          </p:cNvSpPr>
          <p:nvPr>
            <p:ph type="body" idx="1"/>
          </p:nvPr>
        </p:nvSpPr>
        <p:spPr>
          <a:xfrm>
            <a:off x="311700" y="1152475"/>
            <a:ext cx="8520600" cy="3416400"/>
          </a:xfrm>
          <a:prstGeom prst="rect">
            <a:avLst/>
          </a:prstGeom>
          <a:noFill/>
          <a:ln>
            <a:noFill/>
          </a:ln>
        </p:spPr>
        <p:txBody>
          <a:bodyPr spcFirstLastPara="1" wrap="square" lIns="68575" tIns="34275" rIns="68575" bIns="34275" anchor="t" anchorCtr="0">
            <a:normAutofit/>
          </a:bodyPr>
          <a:lstStyle>
            <a:lvl1pPr marL="457200" lvl="0" indent="-323850" algn="l">
              <a:lnSpc>
                <a:spcPct val="90000"/>
              </a:lnSpc>
              <a:spcBef>
                <a:spcPts val="800"/>
              </a:spcBef>
              <a:spcAft>
                <a:spcPts val="0"/>
              </a:spcAft>
              <a:buSzPts val="1500"/>
              <a:buChar char="•"/>
              <a:defRPr/>
            </a:lvl1pPr>
            <a:lvl2pPr marL="914400" lvl="1" indent="-304800" algn="l">
              <a:lnSpc>
                <a:spcPct val="90000"/>
              </a:lnSpc>
              <a:spcBef>
                <a:spcPts val="400"/>
              </a:spcBef>
              <a:spcAft>
                <a:spcPts val="0"/>
              </a:spcAft>
              <a:buSzPts val="1200"/>
              <a:buChar char="•"/>
              <a:defRPr/>
            </a:lvl2pPr>
            <a:lvl3pPr marL="1371600" lvl="2" indent="-298450" algn="l">
              <a:lnSpc>
                <a:spcPct val="90000"/>
              </a:lnSpc>
              <a:spcBef>
                <a:spcPts val="400"/>
              </a:spcBef>
              <a:spcAft>
                <a:spcPts val="0"/>
              </a:spcAft>
              <a:buSzPts val="1100"/>
              <a:buChar char="•"/>
              <a:defRPr/>
            </a:lvl3pPr>
            <a:lvl4pPr marL="1828800" lvl="3" indent="-298450" algn="l">
              <a:lnSpc>
                <a:spcPct val="90000"/>
              </a:lnSpc>
              <a:spcBef>
                <a:spcPts val="400"/>
              </a:spcBef>
              <a:spcAft>
                <a:spcPts val="0"/>
              </a:spcAft>
              <a:buSzPts val="1100"/>
              <a:buChar char="•"/>
              <a:defRPr/>
            </a:lvl4pPr>
            <a:lvl5pPr marL="2286000" lvl="4" indent="-298450" algn="l">
              <a:lnSpc>
                <a:spcPct val="90000"/>
              </a:lnSpc>
              <a:spcBef>
                <a:spcPts val="400"/>
              </a:spcBef>
              <a:spcAft>
                <a:spcPts val="0"/>
              </a:spcAft>
              <a:buSzPts val="1100"/>
              <a:buChar char="•"/>
              <a:defRPr/>
            </a:lvl5pPr>
            <a:lvl6pPr marL="2743200" lvl="5" indent="-317500" algn="l">
              <a:lnSpc>
                <a:spcPct val="90000"/>
              </a:lnSpc>
              <a:spcBef>
                <a:spcPts val="400"/>
              </a:spcBef>
              <a:spcAft>
                <a:spcPts val="0"/>
              </a:spcAft>
              <a:buSzPts val="1400"/>
              <a:buChar char="•"/>
              <a:defRPr/>
            </a:lvl6pPr>
            <a:lvl7pPr marL="3200400" lvl="6" indent="-317500" algn="l">
              <a:lnSpc>
                <a:spcPct val="90000"/>
              </a:lnSpc>
              <a:spcBef>
                <a:spcPts val="400"/>
              </a:spcBef>
              <a:spcAft>
                <a:spcPts val="0"/>
              </a:spcAft>
              <a:buSzPts val="1400"/>
              <a:buChar char="•"/>
              <a:defRPr/>
            </a:lvl7pPr>
            <a:lvl8pPr marL="3657600" lvl="7" indent="-317500" algn="l">
              <a:lnSpc>
                <a:spcPct val="90000"/>
              </a:lnSpc>
              <a:spcBef>
                <a:spcPts val="400"/>
              </a:spcBef>
              <a:spcAft>
                <a:spcPts val="0"/>
              </a:spcAft>
              <a:buSzPts val="1400"/>
              <a:buChar char="•"/>
              <a:defRPr/>
            </a:lvl8pPr>
            <a:lvl9pPr marL="4114800" lvl="8" indent="-317500" algn="l">
              <a:lnSpc>
                <a:spcPct val="90000"/>
              </a:lnSpc>
              <a:spcBef>
                <a:spcPts val="400"/>
              </a:spcBef>
              <a:spcAft>
                <a:spcPts val="0"/>
              </a:spcAft>
              <a:buSzPts val="1400"/>
              <a:buChar char="•"/>
              <a:defRPr/>
            </a:lvl9pPr>
          </a:lstStyle>
          <a:p>
            <a:endParaRPr/>
          </a:p>
        </p:txBody>
      </p:sp>
      <p:sp>
        <p:nvSpPr>
          <p:cNvPr id="24" name="Google Shape;24;g2376c58017f_0_9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5"/>
        <p:cNvGrpSpPr/>
        <p:nvPr/>
      </p:nvGrpSpPr>
      <p:grpSpPr>
        <a:xfrm>
          <a:off x="0" y="0"/>
          <a:ext cx="0" cy="0"/>
          <a:chOff x="0" y="0"/>
          <a:chExt cx="0" cy="0"/>
        </a:xfrm>
      </p:grpSpPr>
      <p:sp>
        <p:nvSpPr>
          <p:cNvPr id="26" name="Google Shape;26;g2376c58017f_0_947"/>
          <p:cNvSpPr txBox="1">
            <a:spLocks noGrp="1"/>
          </p:cNvSpPr>
          <p:nvPr>
            <p:ph type="title"/>
          </p:nvPr>
        </p:nvSpPr>
        <p:spPr>
          <a:xfrm>
            <a:off x="490250" y="450150"/>
            <a:ext cx="6367800" cy="4090800"/>
          </a:xfrm>
          <a:prstGeom prst="rect">
            <a:avLst/>
          </a:prstGeom>
          <a:noFill/>
          <a:ln>
            <a:noFill/>
          </a:ln>
        </p:spPr>
        <p:txBody>
          <a:bodyPr spcFirstLastPara="1" wrap="square" lIns="68575" tIns="34275" rIns="68575" bIns="34275" anchor="ctr" anchorCtr="0">
            <a:normAutofit/>
          </a:bodyPr>
          <a:lstStyle>
            <a:lvl1pPr lvl="0" algn="ctr">
              <a:lnSpc>
                <a:spcPct val="9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27" name="Google Shape;27;g2376c58017f_0_94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_no bulletpoints">
  <p:cSld name="One column_no bulletpoints">
    <p:spTree>
      <p:nvGrpSpPr>
        <p:cNvPr id="1" name="Shape 28"/>
        <p:cNvGrpSpPr/>
        <p:nvPr/>
      </p:nvGrpSpPr>
      <p:grpSpPr>
        <a:xfrm>
          <a:off x="0" y="0"/>
          <a:ext cx="0" cy="0"/>
          <a:chOff x="0" y="0"/>
          <a:chExt cx="0" cy="0"/>
        </a:xfrm>
      </p:grpSpPr>
      <p:sp>
        <p:nvSpPr>
          <p:cNvPr id="29" name="Google Shape;29;p31"/>
          <p:cNvSpPr txBox="1">
            <a:spLocks noGrp="1"/>
          </p:cNvSpPr>
          <p:nvPr>
            <p:ph type="body" idx="1"/>
          </p:nvPr>
        </p:nvSpPr>
        <p:spPr>
          <a:xfrm>
            <a:off x="323407" y="800973"/>
            <a:ext cx="8497200" cy="3826800"/>
          </a:xfrm>
          <a:prstGeom prst="rect">
            <a:avLst/>
          </a:prstGeom>
          <a:noFill/>
          <a:ln>
            <a:noFill/>
          </a:ln>
        </p:spPr>
        <p:txBody>
          <a:bodyPr spcFirstLastPara="1" wrap="square" lIns="68575" tIns="34275" rIns="68575" bIns="34275" anchor="t" anchorCtr="0">
            <a:normAutofit/>
          </a:bodyPr>
          <a:lstStyle>
            <a:lvl1pPr marL="457200" lvl="0" indent="-228600" algn="l">
              <a:lnSpc>
                <a:spcPct val="90000"/>
              </a:lnSpc>
              <a:spcBef>
                <a:spcPts val="800"/>
              </a:spcBef>
              <a:spcAft>
                <a:spcPts val="0"/>
              </a:spcAft>
              <a:buClr>
                <a:srgbClr val="171616"/>
              </a:buClr>
              <a:buSzPts val="1500"/>
              <a:buNone/>
              <a:defRPr sz="1500"/>
            </a:lvl1pPr>
            <a:lvl2pPr marL="914400" lvl="1" indent="-228600" algn="l">
              <a:lnSpc>
                <a:spcPct val="90000"/>
              </a:lnSpc>
              <a:spcBef>
                <a:spcPts val="400"/>
              </a:spcBef>
              <a:spcAft>
                <a:spcPts val="0"/>
              </a:spcAft>
              <a:buClr>
                <a:srgbClr val="171616"/>
              </a:buClr>
              <a:buSzPts val="1200"/>
              <a:buNone/>
              <a:defRPr/>
            </a:lvl2pPr>
            <a:lvl3pPr marL="1371600" lvl="2" indent="-228600" algn="l">
              <a:lnSpc>
                <a:spcPct val="90000"/>
              </a:lnSpc>
              <a:spcBef>
                <a:spcPts val="400"/>
              </a:spcBef>
              <a:spcAft>
                <a:spcPts val="0"/>
              </a:spcAft>
              <a:buClr>
                <a:srgbClr val="171616"/>
              </a:buClr>
              <a:buSzPts val="1100"/>
              <a:buNone/>
              <a:defRPr/>
            </a:lvl3pPr>
            <a:lvl4pPr marL="1828800" lvl="3" indent="-228600" algn="l">
              <a:lnSpc>
                <a:spcPct val="90000"/>
              </a:lnSpc>
              <a:spcBef>
                <a:spcPts val="400"/>
              </a:spcBef>
              <a:spcAft>
                <a:spcPts val="0"/>
              </a:spcAft>
              <a:buClr>
                <a:srgbClr val="171616"/>
              </a:buClr>
              <a:buSzPts val="1100"/>
              <a:buNone/>
              <a:defRPr/>
            </a:lvl4pPr>
            <a:lvl5pPr marL="2286000" lvl="4" indent="-228600" algn="l">
              <a:lnSpc>
                <a:spcPct val="90000"/>
              </a:lnSpc>
              <a:spcBef>
                <a:spcPts val="400"/>
              </a:spcBef>
              <a:spcAft>
                <a:spcPts val="0"/>
              </a:spcAft>
              <a:buClr>
                <a:srgbClr val="171616"/>
              </a:buClr>
              <a:buSzPts val="1100"/>
              <a:buNone/>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0" name="Google Shape;30;p31"/>
          <p:cNvSpPr txBox="1">
            <a:spLocks noGrp="1"/>
          </p:cNvSpPr>
          <p:nvPr>
            <p:ph type="title"/>
          </p:nvPr>
        </p:nvSpPr>
        <p:spPr>
          <a:xfrm>
            <a:off x="323407" y="240992"/>
            <a:ext cx="8497200" cy="409500"/>
          </a:xfrm>
          <a:prstGeom prst="rect">
            <a:avLst/>
          </a:prstGeom>
          <a:noFill/>
          <a:ln>
            <a:noFill/>
          </a:ln>
        </p:spPr>
        <p:txBody>
          <a:bodyPr spcFirstLastPara="1" wrap="square" lIns="68575" tIns="34275" rIns="68575" bIns="35100" anchor="ctr" anchorCtr="0">
            <a:normAutofit/>
          </a:bodyPr>
          <a:lstStyle>
            <a:lvl1pPr lvl="0" algn="ctr">
              <a:lnSpc>
                <a:spcPct val="90000"/>
              </a:lnSpc>
              <a:spcBef>
                <a:spcPts val="0"/>
              </a:spcBef>
              <a:spcAft>
                <a:spcPts val="0"/>
              </a:spcAft>
              <a:buClr>
                <a:srgbClr val="171616"/>
              </a:buClr>
              <a:buSzPts val="3000"/>
              <a:buFont typeface="Arial"/>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pic>
        <p:nvPicPr>
          <p:cNvPr id="31" name="Google Shape;31;p31" descr="A picture containing light&#10;&#10;Description automatically generated"/>
          <p:cNvPicPr preferRelativeResize="0"/>
          <p:nvPr/>
        </p:nvPicPr>
        <p:blipFill rotWithShape="1">
          <a:blip r:embed="rId2">
            <a:alphaModFix/>
          </a:blip>
          <a:srcRect/>
          <a:stretch/>
        </p:blipFill>
        <p:spPr>
          <a:xfrm>
            <a:off x="8656317" y="4703614"/>
            <a:ext cx="379186" cy="358578"/>
          </a:xfrm>
          <a:prstGeom prst="rect">
            <a:avLst/>
          </a:prstGeom>
          <a:noFill/>
          <a:ln>
            <a:noFill/>
          </a:ln>
        </p:spPr>
      </p:pic>
      <p:cxnSp>
        <p:nvCxnSpPr>
          <p:cNvPr id="32" name="Google Shape;32;p31"/>
          <p:cNvCxnSpPr/>
          <p:nvPr/>
        </p:nvCxnSpPr>
        <p:spPr>
          <a:xfrm>
            <a:off x="323407" y="661361"/>
            <a:ext cx="8497200" cy="0"/>
          </a:xfrm>
          <a:prstGeom prst="straightConnector1">
            <a:avLst/>
          </a:prstGeom>
          <a:noFill/>
          <a:ln w="12700" cap="flat" cmpd="sng">
            <a:solidFill>
              <a:schemeClr val="accent1"/>
            </a:solidFill>
            <a:prstDash val="solid"/>
            <a:miter lim="800000"/>
            <a:headEnd type="none" w="sm" len="sm"/>
            <a:tailEnd type="none" w="sm" len="sm"/>
          </a:ln>
        </p:spPr>
      </p:cxnSp>
      <p:pic>
        <p:nvPicPr>
          <p:cNvPr id="33" name="Google Shape;33;p31"/>
          <p:cNvPicPr preferRelativeResize="0"/>
          <p:nvPr/>
        </p:nvPicPr>
        <p:blipFill rotWithShape="1">
          <a:blip r:embed="rId3">
            <a:alphaModFix/>
          </a:blip>
          <a:srcRect/>
          <a:stretch/>
        </p:blipFill>
        <p:spPr>
          <a:xfrm>
            <a:off x="108497" y="4703612"/>
            <a:ext cx="972281" cy="35857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4"/>
        <p:cNvGrpSpPr/>
        <p:nvPr/>
      </p:nvGrpSpPr>
      <p:grpSpPr>
        <a:xfrm>
          <a:off x="0" y="0"/>
          <a:ext cx="0" cy="0"/>
          <a:chOff x="0" y="0"/>
          <a:chExt cx="0" cy="0"/>
        </a:xfrm>
      </p:grpSpPr>
      <p:sp>
        <p:nvSpPr>
          <p:cNvPr id="35" name="Google Shape;35;g2376c58017f_0_954"/>
          <p:cNvSpPr txBox="1">
            <a:spLocks noGrp="1"/>
          </p:cNvSpPr>
          <p:nvPr>
            <p:ph type="title" hasCustomPrompt="1"/>
          </p:nvPr>
        </p:nvSpPr>
        <p:spPr>
          <a:xfrm>
            <a:off x="311700" y="1106125"/>
            <a:ext cx="8520600" cy="1963500"/>
          </a:xfrm>
          <a:prstGeom prst="rect">
            <a:avLst/>
          </a:prstGeom>
          <a:noFill/>
          <a:ln>
            <a:noFill/>
          </a:ln>
        </p:spPr>
        <p:txBody>
          <a:bodyPr spcFirstLastPara="1" wrap="square" lIns="68575" tIns="34275" rIns="68575" bIns="34275" anchor="b" anchorCtr="0">
            <a:normAutofit/>
          </a:bodyPr>
          <a:lstStyle>
            <a:lvl1pPr lvl="0" algn="ctr">
              <a:lnSpc>
                <a:spcPct val="9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36" name="Google Shape;36;g2376c58017f_0_954"/>
          <p:cNvSpPr txBox="1">
            <a:spLocks noGrp="1"/>
          </p:cNvSpPr>
          <p:nvPr>
            <p:ph type="body" idx="1"/>
          </p:nvPr>
        </p:nvSpPr>
        <p:spPr>
          <a:xfrm>
            <a:off x="311700" y="3152225"/>
            <a:ext cx="8520600" cy="1300800"/>
          </a:xfrm>
          <a:prstGeom prst="rect">
            <a:avLst/>
          </a:prstGeom>
          <a:noFill/>
          <a:ln>
            <a:noFill/>
          </a:ln>
        </p:spPr>
        <p:txBody>
          <a:bodyPr spcFirstLastPara="1" wrap="square" lIns="68575" tIns="34275" rIns="68575" bIns="34275" anchor="t" anchorCtr="0">
            <a:normAutofit/>
          </a:bodyPr>
          <a:lstStyle>
            <a:lvl1pPr marL="457200" lvl="0" indent="-323850" algn="ctr">
              <a:lnSpc>
                <a:spcPct val="90000"/>
              </a:lnSpc>
              <a:spcBef>
                <a:spcPts val="800"/>
              </a:spcBef>
              <a:spcAft>
                <a:spcPts val="0"/>
              </a:spcAft>
              <a:buSzPts val="1500"/>
              <a:buChar char="•"/>
              <a:defRPr/>
            </a:lvl1pPr>
            <a:lvl2pPr marL="914400" lvl="1" indent="-304800" algn="ctr">
              <a:lnSpc>
                <a:spcPct val="90000"/>
              </a:lnSpc>
              <a:spcBef>
                <a:spcPts val="400"/>
              </a:spcBef>
              <a:spcAft>
                <a:spcPts val="0"/>
              </a:spcAft>
              <a:buSzPts val="1200"/>
              <a:buChar char="•"/>
              <a:defRPr/>
            </a:lvl2pPr>
            <a:lvl3pPr marL="1371600" lvl="2" indent="-298450" algn="ctr">
              <a:lnSpc>
                <a:spcPct val="90000"/>
              </a:lnSpc>
              <a:spcBef>
                <a:spcPts val="400"/>
              </a:spcBef>
              <a:spcAft>
                <a:spcPts val="0"/>
              </a:spcAft>
              <a:buSzPts val="1100"/>
              <a:buChar char="•"/>
              <a:defRPr/>
            </a:lvl3pPr>
            <a:lvl4pPr marL="1828800" lvl="3" indent="-298450" algn="ctr">
              <a:lnSpc>
                <a:spcPct val="90000"/>
              </a:lnSpc>
              <a:spcBef>
                <a:spcPts val="400"/>
              </a:spcBef>
              <a:spcAft>
                <a:spcPts val="0"/>
              </a:spcAft>
              <a:buSzPts val="1100"/>
              <a:buChar char="•"/>
              <a:defRPr/>
            </a:lvl4pPr>
            <a:lvl5pPr marL="2286000" lvl="4" indent="-298450" algn="ctr">
              <a:lnSpc>
                <a:spcPct val="90000"/>
              </a:lnSpc>
              <a:spcBef>
                <a:spcPts val="400"/>
              </a:spcBef>
              <a:spcAft>
                <a:spcPts val="0"/>
              </a:spcAft>
              <a:buSzPts val="1100"/>
              <a:buChar char="•"/>
              <a:defRPr/>
            </a:lvl5pPr>
            <a:lvl6pPr marL="2743200" lvl="5" indent="-317500" algn="ctr">
              <a:lnSpc>
                <a:spcPct val="90000"/>
              </a:lnSpc>
              <a:spcBef>
                <a:spcPts val="400"/>
              </a:spcBef>
              <a:spcAft>
                <a:spcPts val="0"/>
              </a:spcAft>
              <a:buSzPts val="1400"/>
              <a:buChar char="•"/>
              <a:defRPr/>
            </a:lvl6pPr>
            <a:lvl7pPr marL="3200400" lvl="6" indent="-317500" algn="ctr">
              <a:lnSpc>
                <a:spcPct val="90000"/>
              </a:lnSpc>
              <a:spcBef>
                <a:spcPts val="400"/>
              </a:spcBef>
              <a:spcAft>
                <a:spcPts val="0"/>
              </a:spcAft>
              <a:buSzPts val="1400"/>
              <a:buChar char="•"/>
              <a:defRPr/>
            </a:lvl7pPr>
            <a:lvl8pPr marL="3657600" lvl="7" indent="-317500" algn="ctr">
              <a:lnSpc>
                <a:spcPct val="90000"/>
              </a:lnSpc>
              <a:spcBef>
                <a:spcPts val="400"/>
              </a:spcBef>
              <a:spcAft>
                <a:spcPts val="0"/>
              </a:spcAft>
              <a:buSzPts val="1400"/>
              <a:buChar char="•"/>
              <a:defRPr/>
            </a:lvl8pPr>
            <a:lvl9pPr marL="4114800" lvl="8" indent="-317500" algn="ctr">
              <a:lnSpc>
                <a:spcPct val="90000"/>
              </a:lnSpc>
              <a:spcBef>
                <a:spcPts val="400"/>
              </a:spcBef>
              <a:spcAft>
                <a:spcPts val="0"/>
              </a:spcAft>
              <a:buSzPts val="1400"/>
              <a:buChar char="•"/>
              <a:defRPr/>
            </a:lvl9pPr>
          </a:lstStyle>
          <a:p>
            <a:endParaRPr/>
          </a:p>
        </p:txBody>
      </p:sp>
      <p:sp>
        <p:nvSpPr>
          <p:cNvPr id="37" name="Google Shape;37;g2376c58017f_0_95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38"/>
        <p:cNvGrpSpPr/>
        <p:nvPr/>
      </p:nvGrpSpPr>
      <p:grpSpPr>
        <a:xfrm>
          <a:off x="0" y="0"/>
          <a:ext cx="0" cy="0"/>
          <a:chOff x="0" y="0"/>
          <a:chExt cx="0" cy="0"/>
        </a:xfrm>
      </p:grpSpPr>
      <p:sp>
        <p:nvSpPr>
          <p:cNvPr id="39" name="Google Shape;39;g289c081238e_0_208"/>
          <p:cNvSpPr txBox="1">
            <a:spLocks noGrp="1"/>
          </p:cNvSpPr>
          <p:nvPr>
            <p:ph type="body" idx="1"/>
          </p:nvPr>
        </p:nvSpPr>
        <p:spPr>
          <a:xfrm>
            <a:off x="628650" y="1115101"/>
            <a:ext cx="7886700" cy="3517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rgbClr val="171616"/>
              </a:buClr>
              <a:buSzPts val="1400"/>
              <a:buChar char="•"/>
              <a:defRPr/>
            </a:lvl1pPr>
            <a:lvl2pPr marL="914400" lvl="1" indent="-317500" algn="l" rtl="0">
              <a:lnSpc>
                <a:spcPct val="90000"/>
              </a:lnSpc>
              <a:spcBef>
                <a:spcPts val="400"/>
              </a:spcBef>
              <a:spcAft>
                <a:spcPts val="0"/>
              </a:spcAft>
              <a:buClr>
                <a:srgbClr val="171616"/>
              </a:buClr>
              <a:buSzPts val="1400"/>
              <a:buChar char="•"/>
              <a:defRPr/>
            </a:lvl2pPr>
            <a:lvl3pPr marL="1371600" lvl="2" indent="-317500" algn="l" rtl="0">
              <a:lnSpc>
                <a:spcPct val="90000"/>
              </a:lnSpc>
              <a:spcBef>
                <a:spcPts val="400"/>
              </a:spcBef>
              <a:spcAft>
                <a:spcPts val="0"/>
              </a:spcAft>
              <a:buClr>
                <a:srgbClr val="171616"/>
              </a:buClr>
              <a:buSzPts val="1400"/>
              <a:buChar char="•"/>
              <a:defRPr/>
            </a:lvl3pPr>
            <a:lvl4pPr marL="1828800" lvl="3" indent="-317500" algn="l" rtl="0">
              <a:lnSpc>
                <a:spcPct val="90000"/>
              </a:lnSpc>
              <a:spcBef>
                <a:spcPts val="400"/>
              </a:spcBef>
              <a:spcAft>
                <a:spcPts val="0"/>
              </a:spcAft>
              <a:buClr>
                <a:srgbClr val="171616"/>
              </a:buClr>
              <a:buSzPts val="1400"/>
              <a:buChar char="•"/>
              <a:defRPr/>
            </a:lvl4pPr>
            <a:lvl5pPr marL="2286000" lvl="4" indent="-317500" algn="l" rtl="0">
              <a:lnSpc>
                <a:spcPct val="90000"/>
              </a:lnSpc>
              <a:spcBef>
                <a:spcPts val="400"/>
              </a:spcBef>
              <a:spcAft>
                <a:spcPts val="0"/>
              </a:spcAft>
              <a:buClr>
                <a:srgbClr val="171616"/>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40" name="Google Shape;40;g289c081238e_0_20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41" name="Google Shape;41;g289c081238e_0_20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42" name="Google Shape;42;g289c081238e_0_20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sz="1100"/>
            </a:lvl1pPr>
            <a:lvl2pPr marL="0" lvl="1" indent="0" algn="r" rtl="0">
              <a:spcBef>
                <a:spcPts val="0"/>
              </a:spcBef>
              <a:buNone/>
              <a:defRPr sz="1100"/>
            </a:lvl2pPr>
            <a:lvl3pPr marL="0" lvl="2" indent="0" algn="r" rtl="0">
              <a:spcBef>
                <a:spcPts val="0"/>
              </a:spcBef>
              <a:buNone/>
              <a:defRPr sz="1100"/>
            </a:lvl3pPr>
            <a:lvl4pPr marL="0" lvl="3" indent="0" algn="r" rtl="0">
              <a:spcBef>
                <a:spcPts val="0"/>
              </a:spcBef>
              <a:buNone/>
              <a:defRPr sz="1100"/>
            </a:lvl4pPr>
            <a:lvl5pPr marL="0" lvl="4" indent="0" algn="r" rtl="0">
              <a:spcBef>
                <a:spcPts val="0"/>
              </a:spcBef>
              <a:buNone/>
              <a:defRPr sz="1100"/>
            </a:lvl5pPr>
            <a:lvl6pPr marL="0" lvl="5" indent="0" algn="r" rtl="0">
              <a:spcBef>
                <a:spcPts val="0"/>
              </a:spcBef>
              <a:buNone/>
              <a:defRPr sz="1100"/>
            </a:lvl6pPr>
            <a:lvl7pPr marL="0" lvl="6" indent="0" algn="r" rtl="0">
              <a:spcBef>
                <a:spcPts val="0"/>
              </a:spcBef>
              <a:buNone/>
              <a:defRPr sz="1100"/>
            </a:lvl7pPr>
            <a:lvl8pPr marL="0" lvl="7" indent="0" algn="r" rtl="0">
              <a:spcBef>
                <a:spcPts val="0"/>
              </a:spcBef>
              <a:buNone/>
              <a:defRPr sz="1100"/>
            </a:lvl8pPr>
            <a:lvl9pPr marL="0" lvl="8" indent="0" algn="r" rtl="0">
              <a:spcBef>
                <a:spcPts val="0"/>
              </a:spcBef>
              <a:buNone/>
              <a:defRPr sz="1100"/>
            </a:lvl9pPr>
          </a:lstStyle>
          <a:p>
            <a:pPr marL="0" lvl="0" indent="0" algn="r" rtl="0">
              <a:spcBef>
                <a:spcPts val="0"/>
              </a:spcBef>
              <a:spcAft>
                <a:spcPts val="0"/>
              </a:spcAft>
              <a:buNone/>
            </a:pPr>
            <a:fld id="{00000000-1234-1234-1234-123412341234}" type="slidenum">
              <a:rPr lang="en"/>
              <a:t>‹#›</a:t>
            </a:fld>
            <a:endParaRPr/>
          </a:p>
        </p:txBody>
      </p:sp>
      <p:sp>
        <p:nvSpPr>
          <p:cNvPr id="43" name="Google Shape;43;g289c081238e_0_208"/>
          <p:cNvSpPr txBox="1">
            <a:spLocks noGrp="1"/>
          </p:cNvSpPr>
          <p:nvPr>
            <p:ph type="title"/>
          </p:nvPr>
        </p:nvSpPr>
        <p:spPr>
          <a:xfrm>
            <a:off x="628650" y="273844"/>
            <a:ext cx="7153800" cy="6225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rgbClr val="171616"/>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pic>
        <p:nvPicPr>
          <p:cNvPr id="44" name="Google Shape;44;g289c081238e_0_208"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cxnSp>
        <p:nvCxnSpPr>
          <p:cNvPr id="45" name="Google Shape;45;g289c081238e_0_208"/>
          <p:cNvCxnSpPr/>
          <p:nvPr/>
        </p:nvCxnSpPr>
        <p:spPr>
          <a:xfrm>
            <a:off x="621196" y="916318"/>
            <a:ext cx="7886700" cy="0"/>
          </a:xfrm>
          <a:prstGeom prst="straightConnector1">
            <a:avLst/>
          </a:prstGeom>
          <a:noFill/>
          <a:ln w="12700" cap="flat" cmpd="sng">
            <a:solidFill>
              <a:schemeClr val="accent1"/>
            </a:solidFill>
            <a:prstDash val="solid"/>
            <a:miter lim="800000"/>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_without our host unis" type="title">
  <p:cSld name="TITLE">
    <p:spTree>
      <p:nvGrpSpPr>
        <p:cNvPr id="1" name="Shape 52"/>
        <p:cNvGrpSpPr/>
        <p:nvPr/>
      </p:nvGrpSpPr>
      <p:grpSpPr>
        <a:xfrm>
          <a:off x="0" y="0"/>
          <a:ext cx="0" cy="0"/>
          <a:chOff x="0" y="0"/>
          <a:chExt cx="0" cy="0"/>
        </a:xfrm>
      </p:grpSpPr>
      <p:sp>
        <p:nvSpPr>
          <p:cNvPr id="53" name="Google Shape;53;g289c081238e_0_427"/>
          <p:cNvSpPr txBox="1">
            <a:spLocks noGrp="1"/>
          </p:cNvSpPr>
          <p:nvPr>
            <p:ph type="ctrTitle"/>
          </p:nvPr>
        </p:nvSpPr>
        <p:spPr>
          <a:xfrm>
            <a:off x="1143000" y="952375"/>
            <a:ext cx="6858000" cy="16800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rgbClr val="171616"/>
              </a:buClr>
              <a:buSzPts val="4500"/>
              <a:buFont typeface="Arial"/>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54" name="Google Shape;54;g289c081238e_0_427"/>
          <p:cNvSpPr txBox="1">
            <a:spLocks noGrp="1"/>
          </p:cNvSpPr>
          <p:nvPr>
            <p:ph type="subTitle" idx="1"/>
          </p:nvPr>
        </p:nvSpPr>
        <p:spPr>
          <a:xfrm>
            <a:off x="1143000" y="2701529"/>
            <a:ext cx="6858000" cy="1241700"/>
          </a:xfrm>
          <a:prstGeom prst="rect">
            <a:avLst/>
          </a:prstGeom>
          <a:noFill/>
          <a:ln>
            <a:noFill/>
          </a:ln>
        </p:spPr>
        <p:txBody>
          <a:bodyPr spcFirstLastPara="1" wrap="square" lIns="68575" tIns="34275" rIns="68575" bIns="34275" anchor="t" anchorCtr="0">
            <a:normAutofit/>
          </a:bodyPr>
          <a:lstStyle>
            <a:lvl1pPr lvl="0" algn="l" rtl="0">
              <a:lnSpc>
                <a:spcPct val="90000"/>
              </a:lnSpc>
              <a:spcBef>
                <a:spcPts val="800"/>
              </a:spcBef>
              <a:spcAft>
                <a:spcPts val="0"/>
              </a:spcAft>
              <a:buClr>
                <a:srgbClr val="171616"/>
              </a:buClr>
              <a:buSzPts val="1800"/>
              <a:buNone/>
              <a:defRPr sz="1800"/>
            </a:lvl1pPr>
            <a:lvl2pPr lvl="1" algn="ctr" rtl="0">
              <a:lnSpc>
                <a:spcPct val="90000"/>
              </a:lnSpc>
              <a:spcBef>
                <a:spcPts val="400"/>
              </a:spcBef>
              <a:spcAft>
                <a:spcPts val="0"/>
              </a:spcAft>
              <a:buClr>
                <a:srgbClr val="171616"/>
              </a:buClr>
              <a:buSzPts val="1500"/>
              <a:buNone/>
              <a:defRPr sz="1500"/>
            </a:lvl2pPr>
            <a:lvl3pPr lvl="2" algn="ctr" rtl="0">
              <a:lnSpc>
                <a:spcPct val="90000"/>
              </a:lnSpc>
              <a:spcBef>
                <a:spcPts val="400"/>
              </a:spcBef>
              <a:spcAft>
                <a:spcPts val="0"/>
              </a:spcAft>
              <a:buClr>
                <a:srgbClr val="171616"/>
              </a:buClr>
              <a:buSzPts val="1400"/>
              <a:buNone/>
              <a:defRPr sz="1400"/>
            </a:lvl3pPr>
            <a:lvl4pPr lvl="3" algn="ctr" rtl="0">
              <a:lnSpc>
                <a:spcPct val="90000"/>
              </a:lnSpc>
              <a:spcBef>
                <a:spcPts val="400"/>
              </a:spcBef>
              <a:spcAft>
                <a:spcPts val="0"/>
              </a:spcAft>
              <a:buClr>
                <a:srgbClr val="171616"/>
              </a:buClr>
              <a:buSzPts val="1200"/>
              <a:buNone/>
              <a:defRPr sz="1200"/>
            </a:lvl4pPr>
            <a:lvl5pPr lvl="4" algn="ctr" rtl="0">
              <a:lnSpc>
                <a:spcPct val="90000"/>
              </a:lnSpc>
              <a:spcBef>
                <a:spcPts val="400"/>
              </a:spcBef>
              <a:spcAft>
                <a:spcPts val="0"/>
              </a:spcAft>
              <a:buClr>
                <a:srgbClr val="171616"/>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55" name="Google Shape;55;g289c081238e_0_42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6" name="Google Shape;56;g289c081238e_0_42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57" name="Google Shape;57;g289c081238e_0_42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58" name="Google Shape;58;g289c081238e_0_427" descr="A close up of a logo&#10;&#10;Description automatically generated"/>
          <p:cNvPicPr preferRelativeResize="0"/>
          <p:nvPr/>
        </p:nvPicPr>
        <p:blipFill rotWithShape="1">
          <a:blip r:embed="rId2">
            <a:alphaModFix/>
          </a:blip>
          <a:srcRect/>
          <a:stretch/>
        </p:blipFill>
        <p:spPr>
          <a:xfrm>
            <a:off x="584033" y="364806"/>
            <a:ext cx="2704149" cy="587570"/>
          </a:xfrm>
          <a:prstGeom prst="rect">
            <a:avLst/>
          </a:prstGeom>
          <a:noFill/>
          <a:ln>
            <a:noFill/>
          </a:ln>
        </p:spPr>
      </p:pic>
      <p:cxnSp>
        <p:nvCxnSpPr>
          <p:cNvPr id="59" name="Google Shape;59;g289c081238e_0_427"/>
          <p:cNvCxnSpPr/>
          <p:nvPr/>
        </p:nvCxnSpPr>
        <p:spPr>
          <a:xfrm rot="10800000">
            <a:off x="0" y="5108777"/>
            <a:ext cx="9144000" cy="0"/>
          </a:xfrm>
          <a:prstGeom prst="straightConnector1">
            <a:avLst/>
          </a:prstGeom>
          <a:noFill/>
          <a:ln w="101600" cap="flat" cmpd="sng">
            <a:solidFill>
              <a:schemeClr val="accent1"/>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genda_with picture">
  <p:cSld name="Agenda_with picture">
    <p:spTree>
      <p:nvGrpSpPr>
        <p:cNvPr id="1" name="Shape 60"/>
        <p:cNvGrpSpPr/>
        <p:nvPr/>
      </p:nvGrpSpPr>
      <p:grpSpPr>
        <a:xfrm>
          <a:off x="0" y="0"/>
          <a:ext cx="0" cy="0"/>
          <a:chOff x="0" y="0"/>
          <a:chExt cx="0" cy="0"/>
        </a:xfrm>
      </p:grpSpPr>
      <p:sp>
        <p:nvSpPr>
          <p:cNvPr id="61" name="Google Shape;61;g289c081238e_0_435"/>
          <p:cNvSpPr txBox="1">
            <a:spLocks noGrp="1"/>
          </p:cNvSpPr>
          <p:nvPr>
            <p:ph type="title"/>
          </p:nvPr>
        </p:nvSpPr>
        <p:spPr>
          <a:xfrm>
            <a:off x="4573191" y="896440"/>
            <a:ext cx="3942300" cy="6882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rgbClr val="171616"/>
              </a:buClr>
              <a:buSzPts val="2400"/>
              <a:buFont typeface="Arial"/>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2" name="Google Shape;62;g289c081238e_0_435"/>
          <p:cNvSpPr>
            <a:spLocks noGrp="1"/>
          </p:cNvSpPr>
          <p:nvPr>
            <p:ph type="pic" idx="2"/>
          </p:nvPr>
        </p:nvSpPr>
        <p:spPr>
          <a:xfrm>
            <a:off x="0" y="0"/>
            <a:ext cx="3918000" cy="5143500"/>
          </a:xfrm>
          <a:prstGeom prst="rect">
            <a:avLst/>
          </a:prstGeom>
          <a:solidFill>
            <a:schemeClr val="accent5"/>
          </a:solidFill>
          <a:ln>
            <a:noFill/>
          </a:ln>
        </p:spPr>
      </p:sp>
      <p:sp>
        <p:nvSpPr>
          <p:cNvPr id="63" name="Google Shape;63;g289c081238e_0_435"/>
          <p:cNvSpPr txBox="1">
            <a:spLocks noGrp="1"/>
          </p:cNvSpPr>
          <p:nvPr>
            <p:ph type="body" idx="1"/>
          </p:nvPr>
        </p:nvSpPr>
        <p:spPr>
          <a:xfrm>
            <a:off x="4573191" y="1669774"/>
            <a:ext cx="3942300" cy="2830500"/>
          </a:xfrm>
          <a:prstGeom prst="rect">
            <a:avLst/>
          </a:prstGeom>
          <a:noFill/>
          <a:ln>
            <a:noFill/>
          </a:ln>
        </p:spPr>
        <p:txBody>
          <a:bodyPr spcFirstLastPara="1" wrap="square" lIns="68575" tIns="34275" rIns="68575" bIns="34275" anchor="t" anchorCtr="0">
            <a:normAutofit/>
          </a:bodyPr>
          <a:lstStyle>
            <a:lvl1pPr marL="457200" lvl="0" indent="-336550" algn="l" rtl="0">
              <a:lnSpc>
                <a:spcPct val="90000"/>
              </a:lnSpc>
              <a:spcBef>
                <a:spcPts val="800"/>
              </a:spcBef>
              <a:spcAft>
                <a:spcPts val="0"/>
              </a:spcAft>
              <a:buClr>
                <a:srgbClr val="171616"/>
              </a:buClr>
              <a:buSzPts val="1700"/>
              <a:buFont typeface="Arial"/>
              <a:buChar char="•"/>
              <a:defRPr sz="1700"/>
            </a:lvl1pPr>
            <a:lvl2pPr marL="914400" lvl="1" indent="-228600" algn="l" rtl="0">
              <a:lnSpc>
                <a:spcPct val="90000"/>
              </a:lnSpc>
              <a:spcBef>
                <a:spcPts val="400"/>
              </a:spcBef>
              <a:spcAft>
                <a:spcPts val="0"/>
              </a:spcAft>
              <a:buClr>
                <a:srgbClr val="171616"/>
              </a:buClr>
              <a:buSzPts val="1100"/>
              <a:buNone/>
              <a:defRPr sz="1100"/>
            </a:lvl2pPr>
            <a:lvl3pPr marL="1371600" lvl="2" indent="-228600" algn="l" rtl="0">
              <a:lnSpc>
                <a:spcPct val="90000"/>
              </a:lnSpc>
              <a:spcBef>
                <a:spcPts val="400"/>
              </a:spcBef>
              <a:spcAft>
                <a:spcPts val="0"/>
              </a:spcAft>
              <a:buClr>
                <a:srgbClr val="171616"/>
              </a:buClr>
              <a:buSzPts val="900"/>
              <a:buNone/>
              <a:defRPr sz="900"/>
            </a:lvl3pPr>
            <a:lvl4pPr marL="1828800" lvl="3" indent="-228600" algn="l" rtl="0">
              <a:lnSpc>
                <a:spcPct val="90000"/>
              </a:lnSpc>
              <a:spcBef>
                <a:spcPts val="400"/>
              </a:spcBef>
              <a:spcAft>
                <a:spcPts val="0"/>
              </a:spcAft>
              <a:buClr>
                <a:srgbClr val="171616"/>
              </a:buClr>
              <a:buSzPts val="800"/>
              <a:buNone/>
              <a:defRPr sz="800"/>
            </a:lvl4pPr>
            <a:lvl5pPr marL="2286000" lvl="4" indent="-228600" algn="l" rtl="0">
              <a:lnSpc>
                <a:spcPct val="90000"/>
              </a:lnSpc>
              <a:spcBef>
                <a:spcPts val="400"/>
              </a:spcBef>
              <a:spcAft>
                <a:spcPts val="0"/>
              </a:spcAft>
              <a:buClr>
                <a:srgbClr val="171616"/>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64" name="Google Shape;64;g289c081238e_0_43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5" name="Google Shape;65;g289c081238e_0_43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 name="Google Shape;66;g289c081238e_0_43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pic>
        <p:nvPicPr>
          <p:cNvPr id="67" name="Google Shape;67;g289c081238e_0_435" descr="A picture containing light&#10;&#10;Description automatically generated"/>
          <p:cNvPicPr preferRelativeResize="0"/>
          <p:nvPr/>
        </p:nvPicPr>
        <p:blipFill rotWithShape="1">
          <a:blip r:embed="rId2">
            <a:alphaModFix/>
          </a:blip>
          <a:srcRect/>
          <a:stretch/>
        </p:blipFill>
        <p:spPr>
          <a:xfrm>
            <a:off x="8186161" y="273844"/>
            <a:ext cx="658377" cy="62259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3" Type="http://schemas.openxmlformats.org/officeDocument/2006/relationships/slideLayout" Target="../slideLayouts/slideLayout10.xml"/><Relationship Id="rId21" Type="http://schemas.openxmlformats.org/officeDocument/2006/relationships/theme" Target="../theme/theme2.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title"/>
          </p:nvPr>
        </p:nvSpPr>
        <p:spPr>
          <a:xfrm>
            <a:off x="1892460" y="273844"/>
            <a:ext cx="4944000" cy="994200"/>
          </a:xfrm>
          <a:prstGeom prst="rect">
            <a:avLst/>
          </a:prstGeom>
          <a:noFill/>
          <a:ln>
            <a:noFill/>
          </a:ln>
        </p:spPr>
        <p:txBody>
          <a:bodyPr spcFirstLastPara="1" wrap="square" lIns="68575" tIns="34275" rIns="68575" bIns="34275" anchor="ctr" anchorCtr="0">
            <a:normAutofit/>
          </a:bodyPr>
          <a:lstStyle>
            <a:lvl1pPr marR="0" lvl="0" algn="ctr" rtl="0">
              <a:lnSpc>
                <a:spcPct val="90000"/>
              </a:lnSpc>
              <a:spcBef>
                <a:spcPts val="0"/>
              </a:spcBef>
              <a:spcAft>
                <a:spcPts val="0"/>
              </a:spcAft>
              <a:buClr>
                <a:srgbClr val="171616"/>
              </a:buClr>
              <a:buSzPts val="3000"/>
              <a:buFont typeface="Arial"/>
              <a:buNone/>
              <a:defRPr sz="3000" b="1" i="0" u="none" strike="noStrike" cap="none">
                <a:solidFill>
                  <a:srgbClr val="171616"/>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 name="Google Shape;7;p29"/>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23850" algn="l" rtl="0">
              <a:lnSpc>
                <a:spcPct val="90000"/>
              </a:lnSpc>
              <a:spcBef>
                <a:spcPts val="800"/>
              </a:spcBef>
              <a:spcAft>
                <a:spcPts val="0"/>
              </a:spcAft>
              <a:buClr>
                <a:srgbClr val="171616"/>
              </a:buClr>
              <a:buSzPts val="1500"/>
              <a:buFont typeface="Arial"/>
              <a:buChar char="•"/>
              <a:defRPr sz="1500" b="0" i="0" u="none" strike="noStrike" cap="none">
                <a:solidFill>
                  <a:srgbClr val="171616"/>
                </a:solidFill>
                <a:latin typeface="Arial"/>
                <a:ea typeface="Arial"/>
                <a:cs typeface="Arial"/>
                <a:sym typeface="Arial"/>
              </a:defRPr>
            </a:lvl1pPr>
            <a:lvl2pPr marL="914400" marR="0" lvl="1" indent="-304800" algn="l" rtl="0">
              <a:lnSpc>
                <a:spcPct val="90000"/>
              </a:lnSpc>
              <a:spcBef>
                <a:spcPts val="400"/>
              </a:spcBef>
              <a:spcAft>
                <a:spcPts val="0"/>
              </a:spcAft>
              <a:buClr>
                <a:srgbClr val="171616"/>
              </a:buClr>
              <a:buSzPts val="1200"/>
              <a:buFont typeface="Arial"/>
              <a:buChar char="•"/>
              <a:defRPr sz="1200" b="0" i="0" u="none" strike="noStrike" cap="none">
                <a:solidFill>
                  <a:srgbClr val="171616"/>
                </a:solidFill>
                <a:latin typeface="Arial"/>
                <a:ea typeface="Arial"/>
                <a:cs typeface="Arial"/>
                <a:sym typeface="Arial"/>
              </a:defRPr>
            </a:lvl2pPr>
            <a:lvl3pPr marL="1371600" marR="0" lvl="2" indent="-298450" algn="l" rtl="0">
              <a:lnSpc>
                <a:spcPct val="90000"/>
              </a:lnSpc>
              <a:spcBef>
                <a:spcPts val="400"/>
              </a:spcBef>
              <a:spcAft>
                <a:spcPts val="0"/>
              </a:spcAft>
              <a:buClr>
                <a:srgbClr val="171616"/>
              </a:buClr>
              <a:buSzPts val="1100"/>
              <a:buFont typeface="Arial"/>
              <a:buChar char="•"/>
              <a:defRPr sz="1100" b="0" i="0" u="none" strike="noStrike" cap="none">
                <a:solidFill>
                  <a:srgbClr val="171616"/>
                </a:solidFill>
                <a:latin typeface="Arial"/>
                <a:ea typeface="Arial"/>
                <a:cs typeface="Arial"/>
                <a:sym typeface="Arial"/>
              </a:defRPr>
            </a:lvl3pPr>
            <a:lvl4pPr marL="1828800" marR="0" lvl="3" indent="-298450" algn="l" rtl="0">
              <a:lnSpc>
                <a:spcPct val="90000"/>
              </a:lnSpc>
              <a:spcBef>
                <a:spcPts val="400"/>
              </a:spcBef>
              <a:spcAft>
                <a:spcPts val="0"/>
              </a:spcAft>
              <a:buClr>
                <a:srgbClr val="171616"/>
              </a:buClr>
              <a:buSzPts val="1100"/>
              <a:buFont typeface="Arial"/>
              <a:buChar char="•"/>
              <a:defRPr sz="1100" b="0" i="0" u="none" strike="noStrike" cap="none">
                <a:solidFill>
                  <a:srgbClr val="171616"/>
                </a:solidFill>
                <a:latin typeface="Arial"/>
                <a:ea typeface="Arial"/>
                <a:cs typeface="Arial"/>
                <a:sym typeface="Arial"/>
              </a:defRPr>
            </a:lvl4pPr>
            <a:lvl5pPr marL="2286000" marR="0" lvl="4" indent="-298450" algn="l" rtl="0">
              <a:lnSpc>
                <a:spcPct val="90000"/>
              </a:lnSpc>
              <a:spcBef>
                <a:spcPts val="400"/>
              </a:spcBef>
              <a:spcAft>
                <a:spcPts val="0"/>
              </a:spcAft>
              <a:buClr>
                <a:srgbClr val="171616"/>
              </a:buClr>
              <a:buSzPts val="1100"/>
              <a:buFont typeface="Arial"/>
              <a:buChar char="•"/>
              <a:defRPr sz="1100" b="0" i="0" u="none" strike="noStrike" cap="none">
                <a:solidFill>
                  <a:srgbClr val="171616"/>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
        <p:cNvGrpSpPr/>
        <p:nvPr/>
      </p:nvGrpSpPr>
      <p:grpSpPr>
        <a:xfrm>
          <a:off x="0" y="0"/>
          <a:ext cx="0" cy="0"/>
          <a:chOff x="0" y="0"/>
          <a:chExt cx="0" cy="0"/>
        </a:xfrm>
      </p:grpSpPr>
      <p:sp>
        <p:nvSpPr>
          <p:cNvPr id="47" name="Google Shape;47;g289c081238e_0_421"/>
          <p:cNvSpPr txBox="1">
            <a:spLocks noGrp="1"/>
          </p:cNvSpPr>
          <p:nvPr>
            <p:ph type="title"/>
          </p:nvPr>
        </p:nvSpPr>
        <p:spPr>
          <a:xfrm>
            <a:off x="628650" y="273844"/>
            <a:ext cx="62076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rgbClr val="171616"/>
              </a:buClr>
              <a:buSzPts val="3000"/>
              <a:buFont typeface="Arial"/>
              <a:buNone/>
              <a:defRPr sz="3000" b="1" i="0" u="none" strike="noStrike" cap="none">
                <a:solidFill>
                  <a:srgbClr val="171616"/>
                </a:solidFill>
                <a:latin typeface="Arial"/>
                <a:ea typeface="Arial"/>
                <a:cs typeface="Arial"/>
                <a:sym typeface="Arial"/>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48" name="Google Shape;48;g289c081238e_0_421"/>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rgbClr val="171616"/>
              </a:buClr>
              <a:buSzPts val="2100"/>
              <a:buFont typeface="Arial"/>
              <a:buChar char="•"/>
              <a:defRPr sz="2100" b="0" i="0" u="none" strike="noStrike" cap="none">
                <a:solidFill>
                  <a:srgbClr val="171616"/>
                </a:solidFill>
                <a:latin typeface="Arial"/>
                <a:ea typeface="Arial"/>
                <a:cs typeface="Arial"/>
                <a:sym typeface="Arial"/>
              </a:defRPr>
            </a:lvl1pPr>
            <a:lvl2pPr marL="914400" marR="0" lvl="1" indent="-342900" algn="l" rtl="0">
              <a:lnSpc>
                <a:spcPct val="90000"/>
              </a:lnSpc>
              <a:spcBef>
                <a:spcPts val="400"/>
              </a:spcBef>
              <a:spcAft>
                <a:spcPts val="0"/>
              </a:spcAft>
              <a:buClr>
                <a:srgbClr val="171616"/>
              </a:buClr>
              <a:buSzPts val="1800"/>
              <a:buFont typeface="Arial"/>
              <a:buChar char="•"/>
              <a:defRPr sz="1800" b="0" i="0" u="none" strike="noStrike" cap="none">
                <a:solidFill>
                  <a:srgbClr val="171616"/>
                </a:solidFill>
                <a:latin typeface="Arial"/>
                <a:ea typeface="Arial"/>
                <a:cs typeface="Arial"/>
                <a:sym typeface="Arial"/>
              </a:defRPr>
            </a:lvl2pPr>
            <a:lvl3pPr marL="1371600" marR="0" lvl="2" indent="-323850" algn="l" rtl="0">
              <a:lnSpc>
                <a:spcPct val="90000"/>
              </a:lnSpc>
              <a:spcBef>
                <a:spcPts val="400"/>
              </a:spcBef>
              <a:spcAft>
                <a:spcPts val="0"/>
              </a:spcAft>
              <a:buClr>
                <a:srgbClr val="171616"/>
              </a:buClr>
              <a:buSzPts val="1500"/>
              <a:buFont typeface="Arial"/>
              <a:buChar char="•"/>
              <a:defRPr sz="1500" b="0" i="0" u="none" strike="noStrike" cap="none">
                <a:solidFill>
                  <a:srgbClr val="171616"/>
                </a:solidFill>
                <a:latin typeface="Arial"/>
                <a:ea typeface="Arial"/>
                <a:cs typeface="Arial"/>
                <a:sym typeface="Arial"/>
              </a:defRPr>
            </a:lvl3pPr>
            <a:lvl4pPr marL="1828800" marR="0" lvl="3" indent="-317500" algn="l" rtl="0">
              <a:lnSpc>
                <a:spcPct val="90000"/>
              </a:lnSpc>
              <a:spcBef>
                <a:spcPts val="400"/>
              </a:spcBef>
              <a:spcAft>
                <a:spcPts val="0"/>
              </a:spcAft>
              <a:buClr>
                <a:srgbClr val="171616"/>
              </a:buClr>
              <a:buSzPts val="1400"/>
              <a:buFont typeface="Arial"/>
              <a:buChar char="•"/>
              <a:defRPr sz="1400" b="0" i="0" u="none" strike="noStrike" cap="none">
                <a:solidFill>
                  <a:srgbClr val="171616"/>
                </a:solidFill>
                <a:latin typeface="Arial"/>
                <a:ea typeface="Arial"/>
                <a:cs typeface="Arial"/>
                <a:sym typeface="Arial"/>
              </a:defRPr>
            </a:lvl4pPr>
            <a:lvl5pPr marL="2286000" marR="0" lvl="4" indent="-317500" algn="l" rtl="0">
              <a:lnSpc>
                <a:spcPct val="90000"/>
              </a:lnSpc>
              <a:spcBef>
                <a:spcPts val="400"/>
              </a:spcBef>
              <a:spcAft>
                <a:spcPts val="0"/>
              </a:spcAft>
              <a:buClr>
                <a:srgbClr val="171616"/>
              </a:buClr>
              <a:buSzPts val="1400"/>
              <a:buFont typeface="Arial"/>
              <a:buChar char="•"/>
              <a:defRPr sz="1400" b="0" i="0" u="none" strike="noStrike" cap="none">
                <a:solidFill>
                  <a:srgbClr val="171616"/>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49" name="Google Shape;49;g289c081238e_0_4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50" name="Google Shape;50;g289c081238e_0_4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51" name="Google Shape;51;g289c081238e_0_4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Arial"/>
                <a:ea typeface="Arial"/>
                <a:cs typeface="Arial"/>
                <a:sym typeface="Arial"/>
              </a:defRPr>
            </a:lvl1pPr>
            <a:lvl2pPr marL="0" marR="0" lvl="1" indent="0" algn="r" rtl="0">
              <a:spcBef>
                <a:spcPts val="0"/>
              </a:spcBef>
              <a:buNone/>
              <a:defRPr sz="900" b="0" i="0" u="none" strike="noStrike" cap="none">
                <a:solidFill>
                  <a:srgbClr val="888888"/>
                </a:solidFill>
                <a:latin typeface="Arial"/>
                <a:ea typeface="Arial"/>
                <a:cs typeface="Arial"/>
                <a:sym typeface="Arial"/>
              </a:defRPr>
            </a:lvl2pPr>
            <a:lvl3pPr marL="0" marR="0" lvl="2" indent="0" algn="r" rtl="0">
              <a:spcBef>
                <a:spcPts val="0"/>
              </a:spcBef>
              <a:buNone/>
              <a:defRPr sz="900" b="0" i="0" u="none" strike="noStrike" cap="none">
                <a:solidFill>
                  <a:srgbClr val="888888"/>
                </a:solidFill>
                <a:latin typeface="Arial"/>
                <a:ea typeface="Arial"/>
                <a:cs typeface="Arial"/>
                <a:sym typeface="Arial"/>
              </a:defRPr>
            </a:lvl3pPr>
            <a:lvl4pPr marL="0" marR="0" lvl="3" indent="0" algn="r" rtl="0">
              <a:spcBef>
                <a:spcPts val="0"/>
              </a:spcBef>
              <a:buNone/>
              <a:defRPr sz="900" b="0" i="0" u="none" strike="noStrike" cap="none">
                <a:solidFill>
                  <a:srgbClr val="888888"/>
                </a:solidFill>
                <a:latin typeface="Arial"/>
                <a:ea typeface="Arial"/>
                <a:cs typeface="Arial"/>
                <a:sym typeface="Arial"/>
              </a:defRPr>
            </a:lvl4pPr>
            <a:lvl5pPr marL="0" marR="0" lvl="4" indent="0" algn="r" rtl="0">
              <a:spcBef>
                <a:spcPts val="0"/>
              </a:spcBef>
              <a:buNone/>
              <a:defRPr sz="900" b="0" i="0" u="none" strike="noStrike" cap="none">
                <a:solidFill>
                  <a:srgbClr val="888888"/>
                </a:solidFill>
                <a:latin typeface="Arial"/>
                <a:ea typeface="Arial"/>
                <a:cs typeface="Arial"/>
                <a:sym typeface="Arial"/>
              </a:defRPr>
            </a:lvl5pPr>
            <a:lvl6pPr marL="0" marR="0" lvl="5" indent="0" algn="r" rtl="0">
              <a:spcBef>
                <a:spcPts val="0"/>
              </a:spcBef>
              <a:buNone/>
              <a:defRPr sz="900" b="0" i="0" u="none" strike="noStrike" cap="none">
                <a:solidFill>
                  <a:srgbClr val="888888"/>
                </a:solidFill>
                <a:latin typeface="Arial"/>
                <a:ea typeface="Arial"/>
                <a:cs typeface="Arial"/>
                <a:sym typeface="Arial"/>
              </a:defRPr>
            </a:lvl6pPr>
            <a:lvl7pPr marL="0" marR="0" lvl="6" indent="0" algn="r" rtl="0">
              <a:spcBef>
                <a:spcPts val="0"/>
              </a:spcBef>
              <a:buNone/>
              <a:defRPr sz="900" b="0" i="0" u="none" strike="noStrike" cap="none">
                <a:solidFill>
                  <a:srgbClr val="888888"/>
                </a:solidFill>
                <a:latin typeface="Arial"/>
                <a:ea typeface="Arial"/>
                <a:cs typeface="Arial"/>
                <a:sym typeface="Arial"/>
              </a:defRPr>
            </a:lvl7pPr>
            <a:lvl8pPr marL="0" marR="0" lvl="7" indent="0" algn="r" rtl="0">
              <a:spcBef>
                <a:spcPts val="0"/>
              </a:spcBef>
              <a:buNone/>
              <a:defRPr sz="900" b="0" i="0" u="none" strike="noStrike" cap="none">
                <a:solidFill>
                  <a:srgbClr val="888888"/>
                </a:solidFill>
                <a:latin typeface="Arial"/>
                <a:ea typeface="Arial"/>
                <a:cs typeface="Arial"/>
                <a:sym typeface="Arial"/>
              </a:defRPr>
            </a:lvl8pPr>
            <a:lvl9pPr marL="0" marR="0" lvl="8" indent="0" algn="r" rtl="0">
              <a:spcBef>
                <a:spcPts val="0"/>
              </a:spcBef>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s://doi.org/10.17044/scilifelab.2427445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17044/scilifelab.24274450"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mailto:jessica.lindvall@scilifelab.se" TargetMode="Externa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swedish-presidency.consilium.europa.eu/en/news/research-ministers-discussed-research-infrastructures-and-open-science/"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hyperlink" Target="https://ec.europa.eu/social/main.jsp?langId=en&amp;catId=89&amp;newsId=10431&amp;furtherNews=ye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2376c58017f_0_1013"/>
          <p:cNvSpPr txBox="1">
            <a:spLocks noGrp="1"/>
          </p:cNvSpPr>
          <p:nvPr>
            <p:ph type="subTitle" idx="1"/>
          </p:nvPr>
        </p:nvSpPr>
        <p:spPr>
          <a:xfrm>
            <a:off x="990600" y="3158729"/>
            <a:ext cx="6858000" cy="1241700"/>
          </a:xfrm>
          <a:prstGeom prst="rect">
            <a:avLst/>
          </a:prstGeom>
          <a:noFill/>
          <a:ln>
            <a:noFill/>
          </a:ln>
        </p:spPr>
        <p:txBody>
          <a:bodyPr spcFirstLastPara="1" wrap="square" lIns="68575" tIns="34275" rIns="68575" bIns="34275" anchor="t" anchorCtr="0">
            <a:normAutofit/>
          </a:bodyPr>
          <a:lstStyle/>
          <a:p>
            <a:pPr marL="0" lvl="0" indent="0" algn="ctr" rtl="0">
              <a:lnSpc>
                <a:spcPct val="90000"/>
              </a:lnSpc>
              <a:spcBef>
                <a:spcPts val="0"/>
              </a:spcBef>
              <a:spcAft>
                <a:spcPts val="0"/>
              </a:spcAft>
              <a:buClr>
                <a:srgbClr val="171616"/>
              </a:buClr>
              <a:buSzPts val="1800"/>
              <a:buNone/>
            </a:pPr>
            <a:r>
              <a:rPr lang="en" sz="1700"/>
              <a:t>Docent </a:t>
            </a:r>
            <a:r>
              <a:rPr lang="en" sz="1700" b="1"/>
              <a:t>Jessica Lindvall</a:t>
            </a:r>
            <a:r>
              <a:rPr lang="en" sz="1700"/>
              <a:t>, ELIXIR-SE, SciLifeLab</a:t>
            </a:r>
            <a:endParaRPr sz="1700"/>
          </a:p>
          <a:p>
            <a:pPr marL="0" lvl="0" indent="0" algn="ctr" rtl="0">
              <a:lnSpc>
                <a:spcPct val="90000"/>
              </a:lnSpc>
              <a:spcBef>
                <a:spcPts val="0"/>
              </a:spcBef>
              <a:spcAft>
                <a:spcPts val="0"/>
              </a:spcAft>
              <a:buClr>
                <a:srgbClr val="171616"/>
              </a:buClr>
              <a:buSzPts val="1800"/>
              <a:buNone/>
            </a:pPr>
            <a:endParaRPr sz="1300" i="1"/>
          </a:p>
          <a:p>
            <a:pPr marL="0" lvl="0" indent="0" algn="ctr" rtl="0">
              <a:lnSpc>
                <a:spcPct val="90000"/>
              </a:lnSpc>
              <a:spcBef>
                <a:spcPts val="0"/>
              </a:spcBef>
              <a:spcAft>
                <a:spcPts val="0"/>
              </a:spcAft>
              <a:buClr>
                <a:srgbClr val="171616"/>
              </a:buClr>
              <a:buSzPts val="1800"/>
              <a:buNone/>
            </a:pPr>
            <a:r>
              <a:rPr lang="en" sz="1300" i="1"/>
              <a:t>PhD Elin Kronander, ELIXIR-SE Forskningsdatahanteringsteam</a:t>
            </a:r>
            <a:endParaRPr sz="1300" i="1"/>
          </a:p>
          <a:p>
            <a:pPr marL="0" lvl="0" indent="0" algn="ctr" rtl="0">
              <a:lnSpc>
                <a:spcPct val="90000"/>
              </a:lnSpc>
              <a:spcBef>
                <a:spcPts val="0"/>
              </a:spcBef>
              <a:spcAft>
                <a:spcPts val="0"/>
              </a:spcAft>
              <a:buClr>
                <a:srgbClr val="171616"/>
              </a:buClr>
              <a:buSzPts val="1800"/>
              <a:buNone/>
            </a:pPr>
            <a:r>
              <a:rPr lang="en" sz="1300" i="1"/>
              <a:t>PhD Sara El-Gebali, SciLifeLab Data Centre</a:t>
            </a:r>
            <a:endParaRPr sz="1300" i="1"/>
          </a:p>
          <a:p>
            <a:pPr marL="0" lvl="0" indent="0" algn="ctr" rtl="0">
              <a:lnSpc>
                <a:spcPct val="90000"/>
              </a:lnSpc>
              <a:spcBef>
                <a:spcPts val="0"/>
              </a:spcBef>
              <a:spcAft>
                <a:spcPts val="0"/>
              </a:spcAft>
              <a:buClr>
                <a:srgbClr val="171616"/>
              </a:buClr>
              <a:buSzPts val="1800"/>
              <a:buNone/>
            </a:pPr>
            <a:endParaRPr sz="1300" i="1"/>
          </a:p>
        </p:txBody>
      </p:sp>
      <p:sp>
        <p:nvSpPr>
          <p:cNvPr id="243" name="Google Shape;243;g2376c58017f_0_1013"/>
          <p:cNvSpPr txBox="1">
            <a:spLocks noGrp="1"/>
          </p:cNvSpPr>
          <p:nvPr>
            <p:ph type="ctrTitle"/>
          </p:nvPr>
        </p:nvSpPr>
        <p:spPr>
          <a:xfrm>
            <a:off x="854325" y="1093475"/>
            <a:ext cx="7477500" cy="16914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None/>
            </a:pPr>
            <a:r>
              <a:rPr lang="en" sz="3000" b="0" i="1"/>
              <a:t>Öppen Vetenskap</a:t>
            </a:r>
            <a:endParaRPr sz="3000" b="0" i="1"/>
          </a:p>
          <a:p>
            <a:pPr marL="0" lvl="0" indent="0" algn="ctr" rtl="0">
              <a:lnSpc>
                <a:spcPct val="90000"/>
              </a:lnSpc>
              <a:spcBef>
                <a:spcPts val="0"/>
              </a:spcBef>
              <a:spcAft>
                <a:spcPts val="0"/>
              </a:spcAft>
              <a:buNone/>
            </a:pPr>
            <a:r>
              <a:rPr lang="en" sz="3000" b="0" i="1"/>
              <a:t>(ett försök till) Ett helhetsperspektiv  </a:t>
            </a:r>
            <a:endParaRPr sz="3000" b="0" i="1"/>
          </a:p>
        </p:txBody>
      </p:sp>
      <p:pic>
        <p:nvPicPr>
          <p:cNvPr id="244" name="Google Shape;244;g2376c58017f_0_1013"/>
          <p:cNvPicPr preferRelativeResize="0"/>
          <p:nvPr/>
        </p:nvPicPr>
        <p:blipFill rotWithShape="1">
          <a:blip r:embed="rId3">
            <a:alphaModFix/>
          </a:blip>
          <a:srcRect/>
          <a:stretch/>
        </p:blipFill>
        <p:spPr>
          <a:xfrm>
            <a:off x="761750" y="968425"/>
            <a:ext cx="7620476" cy="604800"/>
          </a:xfrm>
          <a:prstGeom prst="rect">
            <a:avLst/>
          </a:prstGeom>
          <a:noFill/>
          <a:ln>
            <a:noFill/>
          </a:ln>
        </p:spPr>
      </p:pic>
      <p:sp>
        <p:nvSpPr>
          <p:cNvPr id="245" name="Google Shape;245;g2376c58017f_0_1013"/>
          <p:cNvSpPr txBox="1"/>
          <p:nvPr/>
        </p:nvSpPr>
        <p:spPr>
          <a:xfrm>
            <a:off x="6029750" y="4645325"/>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doi: </a:t>
            </a:r>
            <a:r>
              <a:rPr lang="en" u="sng">
                <a:solidFill>
                  <a:schemeClr val="hlink"/>
                </a:solidFill>
                <a:hlinkClick r:id="rId4"/>
              </a:rPr>
              <a:t>10.17044/scilifelab.24274450</a:t>
            </a:r>
            <a:endParaRPr/>
          </a:p>
        </p:txBody>
      </p:sp>
      <p:pic>
        <p:nvPicPr>
          <p:cNvPr id="246" name="Google Shape;246;g2376c58017f_0_1013"/>
          <p:cNvPicPr preferRelativeResize="0"/>
          <p:nvPr/>
        </p:nvPicPr>
        <p:blipFill>
          <a:blip r:embed="rId5">
            <a:alphaModFix/>
          </a:blip>
          <a:stretch>
            <a:fillRect/>
          </a:stretch>
        </p:blipFill>
        <p:spPr>
          <a:xfrm>
            <a:off x="7943200" y="3912175"/>
            <a:ext cx="814875" cy="814875"/>
          </a:xfrm>
          <a:prstGeom prst="rect">
            <a:avLst/>
          </a:prstGeom>
          <a:noFill/>
          <a:ln>
            <a:noFill/>
          </a:ln>
        </p:spPr>
      </p:pic>
      <p:pic>
        <p:nvPicPr>
          <p:cNvPr id="247" name="Google Shape;247;g2376c58017f_0_1013"/>
          <p:cNvPicPr preferRelativeResize="0"/>
          <p:nvPr/>
        </p:nvPicPr>
        <p:blipFill rotWithShape="1">
          <a:blip r:embed="rId6">
            <a:alphaModFix/>
          </a:blip>
          <a:srcRect/>
          <a:stretch/>
        </p:blipFill>
        <p:spPr>
          <a:xfrm>
            <a:off x="231074" y="4400424"/>
            <a:ext cx="1483425" cy="5180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4"/>
          <p:cNvSpPr txBox="1">
            <a:spLocks noGrp="1"/>
          </p:cNvSpPr>
          <p:nvPr>
            <p:ph type="body" idx="1"/>
          </p:nvPr>
        </p:nvSpPr>
        <p:spPr>
          <a:xfrm>
            <a:off x="323407" y="661378"/>
            <a:ext cx="8497200" cy="4192800"/>
          </a:xfrm>
          <a:prstGeom prst="rect">
            <a:avLst/>
          </a:prstGeom>
          <a:noFill/>
          <a:ln>
            <a:noFill/>
          </a:ln>
        </p:spPr>
        <p:txBody>
          <a:bodyPr spcFirstLastPara="1" wrap="square" lIns="68575" tIns="34275" rIns="68575" bIns="34275" anchor="t" anchorCtr="0">
            <a:noAutofit/>
          </a:bodyPr>
          <a:lstStyle/>
          <a:p>
            <a:pPr marL="0" lvl="0" indent="0" algn="l" rtl="0">
              <a:spcBef>
                <a:spcPts val="0"/>
              </a:spcBef>
              <a:spcAft>
                <a:spcPts val="0"/>
              </a:spcAft>
              <a:buClr>
                <a:schemeClr val="dk1"/>
              </a:buClr>
              <a:buSzPts val="1100"/>
              <a:buFont typeface="Arial"/>
              <a:buNone/>
            </a:pPr>
            <a:r>
              <a:rPr lang="en" sz="1000" b="1" i="1"/>
              <a:t>Policy</a:t>
            </a:r>
            <a:endParaRPr sz="1000" b="1" i="1"/>
          </a:p>
          <a:p>
            <a:pPr marL="457200" lvl="0" indent="-292100" algn="l" rtl="0">
              <a:spcBef>
                <a:spcPts val="0"/>
              </a:spcBef>
              <a:spcAft>
                <a:spcPts val="0"/>
              </a:spcAft>
              <a:buClr>
                <a:schemeClr val="dk1"/>
              </a:buClr>
              <a:buSzPts val="1000"/>
              <a:buChar char="●"/>
            </a:pPr>
            <a:r>
              <a:rPr lang="en" sz="1000">
                <a:solidFill>
                  <a:schemeClr val="dk1"/>
                </a:solidFill>
              </a:rPr>
              <a:t>Policies i Öppen Vetenskap kan överkomma hinder</a:t>
            </a:r>
            <a:endParaRPr sz="1000">
              <a:solidFill>
                <a:schemeClr val="dk1"/>
              </a:solidFill>
            </a:endParaRPr>
          </a:p>
          <a:p>
            <a:pPr marL="457200" lvl="0" indent="-292100" algn="l" rtl="0">
              <a:spcBef>
                <a:spcPts val="0"/>
              </a:spcBef>
              <a:spcAft>
                <a:spcPts val="0"/>
              </a:spcAft>
              <a:buClr>
                <a:schemeClr val="dk1"/>
              </a:buClr>
              <a:buSzPts val="1000"/>
              <a:buChar char="●"/>
            </a:pPr>
            <a:r>
              <a:rPr lang="en" sz="1000">
                <a:solidFill>
                  <a:schemeClr val="dk1"/>
                </a:solidFill>
              </a:rPr>
              <a:t>Främja finansiering och förändra belöningssystem och incitamentssystem för forskare och staff-scientists</a:t>
            </a:r>
            <a:endParaRPr sz="1000">
              <a:solidFill>
                <a:schemeClr val="dk1"/>
              </a:solidFill>
            </a:endParaRPr>
          </a:p>
          <a:p>
            <a:pPr marL="457200" lvl="0" indent="-292100" algn="l" rtl="0">
              <a:spcBef>
                <a:spcPts val="0"/>
              </a:spcBef>
              <a:spcAft>
                <a:spcPts val="0"/>
              </a:spcAft>
              <a:buClr>
                <a:schemeClr val="dk1"/>
              </a:buClr>
              <a:buSzPts val="1000"/>
              <a:buChar char="●"/>
            </a:pPr>
            <a:r>
              <a:rPr lang="en" sz="1000">
                <a:solidFill>
                  <a:schemeClr val="dk1"/>
                </a:solidFill>
              </a:rPr>
              <a:t>Open science policies can remove obstacles and set the tone Open Science = Science!</a:t>
            </a:r>
            <a:endParaRPr sz="1000">
              <a:solidFill>
                <a:schemeClr val="dk1"/>
              </a:solidFill>
            </a:endParaRPr>
          </a:p>
          <a:p>
            <a:pPr marL="457200" lvl="0" indent="-292100" algn="l" rtl="0">
              <a:spcBef>
                <a:spcPts val="0"/>
              </a:spcBef>
              <a:spcAft>
                <a:spcPts val="0"/>
              </a:spcAft>
              <a:buClr>
                <a:schemeClr val="dk1"/>
              </a:buClr>
              <a:buSzPts val="1000"/>
              <a:buChar char="●"/>
            </a:pPr>
            <a:r>
              <a:rPr lang="en" sz="1000">
                <a:solidFill>
                  <a:schemeClr val="dk1"/>
                </a:solidFill>
              </a:rPr>
              <a:t>Promote funding and change the reward system and incentive systems for researchers and staff-scientists</a:t>
            </a:r>
            <a:endParaRPr sz="1000">
              <a:solidFill>
                <a:schemeClr val="dk1"/>
              </a:solidFill>
            </a:endParaRPr>
          </a:p>
          <a:p>
            <a:pPr marL="457200" lvl="0" indent="-292100" algn="l" rtl="0">
              <a:spcBef>
                <a:spcPts val="0"/>
              </a:spcBef>
              <a:spcAft>
                <a:spcPts val="0"/>
              </a:spcAft>
              <a:buClr>
                <a:schemeClr val="dk1"/>
              </a:buClr>
              <a:buSzPts val="1000"/>
              <a:buChar char="●"/>
            </a:pPr>
            <a:r>
              <a:rPr lang="en" sz="1000">
                <a:solidFill>
                  <a:schemeClr val="dk1"/>
                </a:solidFill>
              </a:rPr>
              <a:t>Policies bör arbeta för att eliminera skillnader och rätta till obalanser för att ge alla inblandade parter lika möjligheter</a:t>
            </a:r>
            <a:endParaRPr sz="1000">
              <a:solidFill>
                <a:schemeClr val="dk1"/>
              </a:solidFill>
            </a:endParaRPr>
          </a:p>
          <a:p>
            <a:pPr marL="0" lvl="0" indent="0" algn="l" rtl="0">
              <a:spcBef>
                <a:spcPts val="0"/>
              </a:spcBef>
              <a:spcAft>
                <a:spcPts val="0"/>
              </a:spcAft>
              <a:buNone/>
            </a:pPr>
            <a:endParaRPr sz="1000" b="1" i="1"/>
          </a:p>
          <a:p>
            <a:pPr marL="0" lvl="0" indent="0" algn="l" rtl="0">
              <a:spcBef>
                <a:spcPts val="0"/>
              </a:spcBef>
              <a:spcAft>
                <a:spcPts val="0"/>
              </a:spcAft>
              <a:buNone/>
            </a:pPr>
            <a:r>
              <a:rPr lang="en" sz="1000" b="1" i="1"/>
              <a:t>Finansiering</a:t>
            </a:r>
            <a:endParaRPr sz="1000" b="1" i="1"/>
          </a:p>
          <a:p>
            <a:pPr marL="457200" lvl="0" indent="-288925" algn="l" rtl="0">
              <a:spcBef>
                <a:spcPts val="0"/>
              </a:spcBef>
              <a:spcAft>
                <a:spcPts val="0"/>
              </a:spcAft>
              <a:buClr>
                <a:schemeClr val="dk1"/>
              </a:buClr>
              <a:buSzPts val="950"/>
              <a:buChar char="●"/>
            </a:pPr>
            <a:r>
              <a:rPr lang="en" sz="950">
                <a:solidFill>
                  <a:schemeClr val="dk1"/>
                </a:solidFill>
              </a:rPr>
              <a:t>Säkerställ långsiktiga robusta tekniska och people infrastrukturer</a:t>
            </a:r>
            <a:endParaRPr sz="950">
              <a:solidFill>
                <a:schemeClr val="dk1"/>
              </a:solidFill>
            </a:endParaRPr>
          </a:p>
          <a:p>
            <a:pPr marL="457200" lvl="0" indent="-288925" algn="l" rtl="0">
              <a:spcBef>
                <a:spcPts val="0"/>
              </a:spcBef>
              <a:spcAft>
                <a:spcPts val="0"/>
              </a:spcAft>
              <a:buClr>
                <a:schemeClr val="dk1"/>
              </a:buClr>
              <a:buSzPts val="950"/>
              <a:buChar char="●"/>
            </a:pPr>
            <a:r>
              <a:rPr lang="en" sz="950">
                <a:solidFill>
                  <a:schemeClr val="dk1"/>
                </a:solidFill>
              </a:rPr>
              <a:t>Open Access publicering</a:t>
            </a:r>
            <a:endParaRPr sz="950">
              <a:solidFill>
                <a:schemeClr val="dk1"/>
              </a:solidFill>
            </a:endParaRPr>
          </a:p>
          <a:p>
            <a:pPr marL="457200" lvl="0" indent="-288925" algn="l" rtl="0">
              <a:spcBef>
                <a:spcPts val="0"/>
              </a:spcBef>
              <a:spcAft>
                <a:spcPts val="0"/>
              </a:spcAft>
              <a:buClr>
                <a:schemeClr val="dk1"/>
              </a:buClr>
              <a:buSzPts val="950"/>
              <a:buChar char="●"/>
            </a:pPr>
            <a:r>
              <a:rPr lang="en" sz="950">
                <a:solidFill>
                  <a:schemeClr val="dk1"/>
                </a:solidFill>
              </a:rPr>
              <a:t>Efektiva datahanteringsmetoder/strukturer</a:t>
            </a:r>
            <a:endParaRPr sz="950">
              <a:solidFill>
                <a:schemeClr val="dk1"/>
              </a:solidFill>
            </a:endParaRPr>
          </a:p>
          <a:p>
            <a:pPr marL="457200" lvl="0" indent="-288925" algn="l" rtl="0">
              <a:spcBef>
                <a:spcPts val="0"/>
              </a:spcBef>
              <a:spcAft>
                <a:spcPts val="0"/>
              </a:spcAft>
              <a:buClr>
                <a:schemeClr val="dk1"/>
              </a:buClr>
              <a:buSzPts val="950"/>
              <a:buChar char="●"/>
            </a:pPr>
            <a:r>
              <a:rPr lang="en" sz="950">
                <a:solidFill>
                  <a:schemeClr val="dk1"/>
                </a:solidFill>
              </a:rPr>
              <a:t>Samarbete mellan forskare och experter över olika discipliner och institutioner (</a:t>
            </a:r>
            <a:r>
              <a:rPr lang="en" sz="950" b="1">
                <a:solidFill>
                  <a:schemeClr val="dk1"/>
                </a:solidFill>
              </a:rPr>
              <a:t>TEAM SCIENCE</a:t>
            </a:r>
            <a:r>
              <a:rPr lang="en" sz="950">
                <a:solidFill>
                  <a:schemeClr val="dk1"/>
                </a:solidFill>
              </a:rPr>
              <a:t>)</a:t>
            </a:r>
            <a:endParaRPr sz="950">
              <a:solidFill>
                <a:schemeClr val="dk1"/>
              </a:solidFill>
            </a:endParaRPr>
          </a:p>
          <a:p>
            <a:pPr marL="0" lvl="0" indent="0" algn="l" rtl="0">
              <a:spcBef>
                <a:spcPts val="0"/>
              </a:spcBef>
              <a:spcAft>
                <a:spcPts val="0"/>
              </a:spcAft>
              <a:buNone/>
            </a:pPr>
            <a:endParaRPr sz="1000" b="1" i="1"/>
          </a:p>
          <a:p>
            <a:pPr marL="0" lvl="0" indent="0" algn="l" rtl="0">
              <a:spcBef>
                <a:spcPts val="0"/>
              </a:spcBef>
              <a:spcAft>
                <a:spcPts val="0"/>
              </a:spcAft>
              <a:buClr>
                <a:schemeClr val="dk1"/>
              </a:buClr>
              <a:buSzPts val="1100"/>
              <a:buFont typeface="Arial"/>
              <a:buNone/>
            </a:pPr>
            <a:r>
              <a:rPr lang="en" sz="1000" b="1" i="1"/>
              <a:t>Incitament och mått</a:t>
            </a:r>
            <a:endParaRPr sz="1000" b="1" i="1"/>
          </a:p>
          <a:p>
            <a:pPr marL="457200" lvl="0" indent="-292100" algn="l" rtl="0">
              <a:spcBef>
                <a:spcPts val="0"/>
              </a:spcBef>
              <a:spcAft>
                <a:spcPts val="0"/>
              </a:spcAft>
              <a:buClr>
                <a:schemeClr val="dk1"/>
              </a:buClr>
              <a:buSzPts val="1000"/>
              <a:buChar char="●"/>
            </a:pPr>
            <a:r>
              <a:rPr lang="en" sz="1000">
                <a:solidFill>
                  <a:schemeClr val="dk1"/>
                </a:solidFill>
              </a:rPr>
              <a:t>Finansieringsmöjligheter och karriäravancemang bör anpassas till Open Science-praxis (forskare och staff-scientists)</a:t>
            </a:r>
            <a:endParaRPr sz="1000">
              <a:solidFill>
                <a:schemeClr val="dk1"/>
              </a:solidFill>
            </a:endParaRPr>
          </a:p>
          <a:p>
            <a:pPr marL="457200" lvl="0" indent="-292100" algn="l" rtl="0">
              <a:spcBef>
                <a:spcPts val="0"/>
              </a:spcBef>
              <a:spcAft>
                <a:spcPts val="0"/>
              </a:spcAft>
              <a:buClr>
                <a:schemeClr val="dk1"/>
              </a:buClr>
              <a:buSzPts val="1000"/>
              <a:buChar char="●"/>
            </a:pPr>
            <a:r>
              <a:rPr lang="en" sz="1000">
                <a:solidFill>
                  <a:schemeClr val="dk1"/>
                </a:solidFill>
              </a:rPr>
              <a:t>Belönings- och erkännandestrukturer behöver nya mätvärden som står för olika forskningsresultat (inklusive citering och bekräftelse för data, kod och utbildningsmaterial)</a:t>
            </a:r>
            <a:endParaRPr sz="1000">
              <a:solidFill>
                <a:schemeClr val="dk1"/>
              </a:solidFill>
            </a:endParaRPr>
          </a:p>
          <a:p>
            <a:pPr marL="457200" lvl="0" indent="-292100" algn="l" rtl="0">
              <a:spcBef>
                <a:spcPts val="0"/>
              </a:spcBef>
              <a:spcAft>
                <a:spcPts val="0"/>
              </a:spcAft>
              <a:buClr>
                <a:schemeClr val="dk1"/>
              </a:buClr>
              <a:buSzPts val="1000"/>
              <a:buChar char="●"/>
            </a:pPr>
            <a:r>
              <a:rPr lang="en" sz="1000">
                <a:solidFill>
                  <a:schemeClr val="dk1"/>
                </a:solidFill>
              </a:rPr>
              <a:t>Inkludera Open Science-mått i anställningsbeslut, karriärutveckling och anslag/finansieringstilldelning</a:t>
            </a:r>
            <a:endParaRPr sz="1000">
              <a:solidFill>
                <a:schemeClr val="dk1"/>
              </a:solidFill>
            </a:endParaRPr>
          </a:p>
          <a:p>
            <a:pPr marL="0" lvl="0" indent="0" algn="l" rtl="0">
              <a:lnSpc>
                <a:spcPct val="90000"/>
              </a:lnSpc>
              <a:spcBef>
                <a:spcPts val="0"/>
              </a:spcBef>
              <a:spcAft>
                <a:spcPts val="0"/>
              </a:spcAft>
              <a:buNone/>
            </a:pPr>
            <a:endParaRPr sz="1020" b="1" i="1"/>
          </a:p>
        </p:txBody>
      </p:sp>
      <p:sp>
        <p:nvSpPr>
          <p:cNvPr id="389" name="Google Shape;389;p34"/>
          <p:cNvSpPr txBox="1">
            <a:spLocks noGrp="1"/>
          </p:cNvSpPr>
          <p:nvPr>
            <p:ph type="title"/>
          </p:nvPr>
        </p:nvSpPr>
        <p:spPr>
          <a:xfrm>
            <a:off x="323407" y="240992"/>
            <a:ext cx="8497200" cy="409500"/>
          </a:xfrm>
          <a:prstGeom prst="rect">
            <a:avLst/>
          </a:prstGeom>
          <a:noFill/>
          <a:ln>
            <a:noFill/>
          </a:ln>
        </p:spPr>
        <p:txBody>
          <a:bodyPr spcFirstLastPara="1" wrap="square" lIns="68575" tIns="34275" rIns="68575" bIns="35100" anchor="ctr" anchorCtr="0">
            <a:normAutofit fontScale="90000"/>
          </a:bodyPr>
          <a:lstStyle/>
          <a:p>
            <a:pPr marL="0" lvl="0" indent="0" algn="ctr" rtl="0">
              <a:lnSpc>
                <a:spcPct val="90000"/>
              </a:lnSpc>
              <a:spcBef>
                <a:spcPts val="0"/>
              </a:spcBef>
              <a:spcAft>
                <a:spcPts val="0"/>
              </a:spcAft>
              <a:buSzPct val="111111"/>
              <a:buNone/>
            </a:pPr>
            <a:r>
              <a:rPr lang="en"/>
              <a:t>Möta framtidens utmaningar… tillsammans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g289c081238e_0_1450"/>
          <p:cNvSpPr txBox="1">
            <a:spLocks noGrp="1"/>
          </p:cNvSpPr>
          <p:nvPr>
            <p:ph type="body" idx="1"/>
          </p:nvPr>
        </p:nvSpPr>
        <p:spPr>
          <a:xfrm>
            <a:off x="323407" y="661378"/>
            <a:ext cx="8497200" cy="4192800"/>
          </a:xfrm>
          <a:prstGeom prst="rect">
            <a:avLst/>
          </a:prstGeom>
          <a:noFill/>
          <a:ln>
            <a:noFill/>
          </a:ln>
        </p:spPr>
        <p:txBody>
          <a:bodyPr spcFirstLastPara="1" wrap="square" lIns="68575" tIns="34275" rIns="68575" bIns="34275" anchor="t" anchorCtr="0">
            <a:noAutofit/>
          </a:bodyPr>
          <a:lstStyle/>
          <a:p>
            <a:pPr marL="0" lvl="0" indent="0" algn="l" rtl="0">
              <a:spcBef>
                <a:spcPts val="0"/>
              </a:spcBef>
              <a:spcAft>
                <a:spcPts val="0"/>
              </a:spcAft>
              <a:buNone/>
            </a:pPr>
            <a:r>
              <a:rPr lang="en" sz="1000" b="1" i="1"/>
              <a:t>Kunskapsuppbyggande</a:t>
            </a:r>
            <a:endParaRPr sz="1000" b="1" i="1"/>
          </a:p>
          <a:p>
            <a:pPr marL="457200" lvl="0" indent="-316633" algn="l" rtl="0">
              <a:spcBef>
                <a:spcPts val="0"/>
              </a:spcBef>
              <a:spcAft>
                <a:spcPts val="0"/>
              </a:spcAft>
              <a:buSzPts val="1386"/>
              <a:buChar char="•"/>
            </a:pPr>
            <a:r>
              <a:rPr lang="en" sz="1000">
                <a:solidFill>
                  <a:schemeClr val="dk1"/>
                </a:solidFill>
              </a:rPr>
              <a:t>Livslångt lärande och kompetensutveckling - väsentligt för att möjliggöra banbrytande datadriven forskning</a:t>
            </a:r>
            <a:endParaRPr sz="1000">
              <a:solidFill>
                <a:schemeClr val="dk1"/>
              </a:solidFill>
            </a:endParaRPr>
          </a:p>
          <a:p>
            <a:pPr marL="457200" lvl="0" indent="-316633" algn="l" rtl="0">
              <a:spcBef>
                <a:spcPts val="0"/>
              </a:spcBef>
              <a:spcAft>
                <a:spcPts val="0"/>
              </a:spcAft>
              <a:buSzPts val="1386"/>
              <a:buChar char="•"/>
            </a:pPr>
            <a:r>
              <a:rPr lang="en" sz="1000">
                <a:solidFill>
                  <a:schemeClr val="dk1"/>
                </a:solidFill>
              </a:rPr>
              <a:t>Främjar ett snabbare och bredare upptag och genomförande av Öppen Vetenskap och FAIR-principerna</a:t>
            </a:r>
            <a:endParaRPr sz="1000">
              <a:solidFill>
                <a:schemeClr val="dk1"/>
              </a:solidFill>
            </a:endParaRPr>
          </a:p>
          <a:p>
            <a:pPr marL="0" lvl="0" indent="0" algn="l" rtl="0">
              <a:spcBef>
                <a:spcPts val="0"/>
              </a:spcBef>
              <a:spcAft>
                <a:spcPts val="0"/>
              </a:spcAft>
              <a:buNone/>
            </a:pPr>
            <a:endParaRPr sz="1000" b="1" i="1"/>
          </a:p>
          <a:p>
            <a:pPr marL="0" lvl="0" indent="0" algn="l" rtl="0">
              <a:spcBef>
                <a:spcPts val="0"/>
              </a:spcBef>
              <a:spcAft>
                <a:spcPts val="0"/>
              </a:spcAft>
              <a:buNone/>
            </a:pPr>
            <a:r>
              <a:rPr lang="en" sz="1000" b="1" i="1"/>
              <a:t>Gräsrotsnätverk/Grupper</a:t>
            </a:r>
            <a:endParaRPr sz="1000" b="1" i="1"/>
          </a:p>
          <a:p>
            <a:pPr marL="457200" lvl="0" indent="-316633" algn="l" rtl="0">
              <a:spcBef>
                <a:spcPts val="0"/>
              </a:spcBef>
              <a:spcAft>
                <a:spcPts val="0"/>
              </a:spcAft>
              <a:buSzPts val="1386"/>
              <a:buChar char="•"/>
            </a:pPr>
            <a:r>
              <a:rPr lang="en" sz="1000">
                <a:solidFill>
                  <a:schemeClr val="dk1"/>
                </a:solidFill>
              </a:rPr>
              <a:t>Gemenskaper/nätverk driver kulturell förändring, ökar medvetenheten och ökar akademins engagemang och adoption av Öppen Vetenskap</a:t>
            </a:r>
            <a:endParaRPr sz="1000">
              <a:solidFill>
                <a:schemeClr val="dk1"/>
              </a:solidFill>
            </a:endParaRPr>
          </a:p>
          <a:p>
            <a:pPr marL="0" lvl="0" indent="0" algn="l" rtl="0">
              <a:spcBef>
                <a:spcPts val="0"/>
              </a:spcBef>
              <a:spcAft>
                <a:spcPts val="0"/>
              </a:spcAft>
              <a:buNone/>
            </a:pPr>
            <a:endParaRPr sz="1000" b="1" i="1">
              <a:solidFill>
                <a:schemeClr val="dk1"/>
              </a:solidFill>
            </a:endParaRPr>
          </a:p>
          <a:p>
            <a:pPr marL="0" lvl="0" indent="0" algn="l" rtl="0">
              <a:spcBef>
                <a:spcPts val="0"/>
              </a:spcBef>
              <a:spcAft>
                <a:spcPts val="0"/>
              </a:spcAft>
              <a:buNone/>
            </a:pPr>
            <a:r>
              <a:rPr lang="en" sz="1000" b="1" i="1">
                <a:solidFill>
                  <a:schemeClr val="dk1"/>
                </a:solidFill>
              </a:rPr>
              <a:t>Rättvisa, mångfald, inkludering och tillgänglighet (EDIA)</a:t>
            </a:r>
            <a:endParaRPr sz="1000" b="1" i="1">
              <a:solidFill>
                <a:schemeClr val="dk1"/>
              </a:solidFill>
            </a:endParaRPr>
          </a:p>
          <a:p>
            <a:pPr marL="457200" lvl="0" indent="-316633" algn="l" rtl="0">
              <a:spcBef>
                <a:spcPts val="0"/>
              </a:spcBef>
              <a:spcAft>
                <a:spcPts val="0"/>
              </a:spcAft>
              <a:buSzPts val="1386"/>
              <a:buChar char="•"/>
            </a:pPr>
            <a:r>
              <a:rPr lang="en" sz="1000">
                <a:solidFill>
                  <a:schemeClr val="dk1"/>
                </a:solidFill>
              </a:rPr>
              <a:t>Designa forskning med mångfald i åtanke</a:t>
            </a:r>
            <a:endParaRPr sz="1000">
              <a:solidFill>
                <a:schemeClr val="dk1"/>
              </a:solidFill>
            </a:endParaRPr>
          </a:p>
          <a:p>
            <a:pPr marL="0" lvl="0" indent="0" algn="l" rtl="0">
              <a:spcBef>
                <a:spcPts val="0"/>
              </a:spcBef>
              <a:spcAft>
                <a:spcPts val="0"/>
              </a:spcAft>
              <a:buNone/>
            </a:pPr>
            <a:endParaRPr sz="1000" b="1" i="1">
              <a:solidFill>
                <a:schemeClr val="dk1"/>
              </a:solidFill>
            </a:endParaRPr>
          </a:p>
          <a:p>
            <a:pPr marL="0" lvl="0" indent="0" algn="l" rtl="0">
              <a:spcBef>
                <a:spcPts val="0"/>
              </a:spcBef>
              <a:spcAft>
                <a:spcPts val="0"/>
              </a:spcAft>
              <a:buNone/>
            </a:pPr>
            <a:r>
              <a:rPr lang="en" sz="1000" b="1" i="1">
                <a:solidFill>
                  <a:schemeClr val="dk1"/>
                </a:solidFill>
              </a:rPr>
              <a:t>Citizen Science (medborgarforskning)</a:t>
            </a:r>
            <a:endParaRPr sz="1000" b="1" i="1">
              <a:solidFill>
                <a:schemeClr val="dk1"/>
              </a:solidFill>
            </a:endParaRPr>
          </a:p>
          <a:p>
            <a:pPr marL="457200" lvl="0" indent="-316633" algn="l" rtl="0">
              <a:spcBef>
                <a:spcPts val="0"/>
              </a:spcBef>
              <a:spcAft>
                <a:spcPts val="0"/>
              </a:spcAft>
              <a:buSzPts val="1386"/>
              <a:buChar char="•"/>
            </a:pPr>
            <a:r>
              <a:rPr lang="en" sz="1000">
                <a:solidFill>
                  <a:schemeClr val="dk1"/>
                </a:solidFill>
              </a:rPr>
              <a:t>Främja medborgarforskning (citizen science). Bidrar till att alla har chans att delta/bidra samt att forskningen kommuniceras</a:t>
            </a:r>
            <a:endParaRPr sz="1000">
              <a:solidFill>
                <a:schemeClr val="dk1"/>
              </a:solidFill>
            </a:endParaRPr>
          </a:p>
          <a:p>
            <a:pPr marL="457200" lvl="0" indent="-316633" algn="l" rtl="0">
              <a:spcBef>
                <a:spcPts val="0"/>
              </a:spcBef>
              <a:spcAft>
                <a:spcPts val="0"/>
              </a:spcAft>
              <a:buSzPts val="1386"/>
              <a:buChar char="•"/>
            </a:pPr>
            <a:r>
              <a:rPr lang="en" sz="1000">
                <a:solidFill>
                  <a:schemeClr val="dk1"/>
                </a:solidFill>
              </a:rPr>
              <a:t>Ökar tilliten till forskare och vetenskap generellt</a:t>
            </a:r>
            <a:endParaRPr sz="1020" b="1" i="1"/>
          </a:p>
        </p:txBody>
      </p:sp>
      <p:sp>
        <p:nvSpPr>
          <p:cNvPr id="395" name="Google Shape;395;g289c081238e_0_1450"/>
          <p:cNvSpPr txBox="1">
            <a:spLocks noGrp="1"/>
          </p:cNvSpPr>
          <p:nvPr>
            <p:ph type="title"/>
          </p:nvPr>
        </p:nvSpPr>
        <p:spPr>
          <a:xfrm>
            <a:off x="323407" y="240992"/>
            <a:ext cx="8497200" cy="409500"/>
          </a:xfrm>
          <a:prstGeom prst="rect">
            <a:avLst/>
          </a:prstGeom>
          <a:noFill/>
          <a:ln>
            <a:noFill/>
          </a:ln>
        </p:spPr>
        <p:txBody>
          <a:bodyPr spcFirstLastPara="1" wrap="square" lIns="68575" tIns="34275" rIns="68575" bIns="35100" anchor="ctr" anchorCtr="0">
            <a:normAutofit fontScale="90000"/>
          </a:bodyPr>
          <a:lstStyle/>
          <a:p>
            <a:pPr marL="0" lvl="0" indent="0" algn="ctr" rtl="0">
              <a:lnSpc>
                <a:spcPct val="90000"/>
              </a:lnSpc>
              <a:spcBef>
                <a:spcPts val="0"/>
              </a:spcBef>
              <a:spcAft>
                <a:spcPts val="0"/>
              </a:spcAft>
              <a:buSzPct val="111111"/>
              <a:buNone/>
            </a:pPr>
            <a:r>
              <a:rPr lang="en"/>
              <a:t>Möta framtidens utmaningar… tillsammans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g289c081238e_0_1440"/>
          <p:cNvSpPr txBox="1">
            <a:spLocks noGrp="1"/>
          </p:cNvSpPr>
          <p:nvPr>
            <p:ph type="ctrTitle"/>
          </p:nvPr>
        </p:nvSpPr>
        <p:spPr>
          <a:xfrm>
            <a:off x="1143000" y="941068"/>
            <a:ext cx="6858000" cy="1691400"/>
          </a:xfrm>
          <a:prstGeom prst="rect">
            <a:avLst/>
          </a:prstGeom>
        </p:spPr>
        <p:txBody>
          <a:bodyPr spcFirstLastPara="1" wrap="square" lIns="68575" tIns="34275" rIns="68575" bIns="34275" anchor="b" anchorCtr="0">
            <a:normAutofit/>
          </a:bodyPr>
          <a:lstStyle/>
          <a:p>
            <a:pPr marL="0" lvl="0" indent="0" algn="ctr" rtl="0">
              <a:spcBef>
                <a:spcPts val="0"/>
              </a:spcBef>
              <a:spcAft>
                <a:spcPts val="0"/>
              </a:spcAft>
              <a:buNone/>
            </a:pPr>
            <a:r>
              <a:rPr lang="en"/>
              <a:t>Tack!</a:t>
            </a:r>
            <a:endParaRPr/>
          </a:p>
        </p:txBody>
      </p:sp>
      <p:sp>
        <p:nvSpPr>
          <p:cNvPr id="401" name="Google Shape;401;g289c081238e_0_1440"/>
          <p:cNvSpPr txBox="1"/>
          <p:nvPr/>
        </p:nvSpPr>
        <p:spPr>
          <a:xfrm>
            <a:off x="5935150" y="4550725"/>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doi: </a:t>
            </a:r>
            <a:r>
              <a:rPr lang="en" u="sng">
                <a:solidFill>
                  <a:schemeClr val="hlink"/>
                </a:solidFill>
                <a:hlinkClick r:id="rId3"/>
              </a:rPr>
              <a:t>10.17044/scilifelab.24274450</a:t>
            </a:r>
            <a:endParaRPr/>
          </a:p>
        </p:txBody>
      </p:sp>
      <p:pic>
        <p:nvPicPr>
          <p:cNvPr id="402" name="Google Shape;402;g289c081238e_0_1440"/>
          <p:cNvPicPr preferRelativeResize="0"/>
          <p:nvPr/>
        </p:nvPicPr>
        <p:blipFill>
          <a:blip r:embed="rId4">
            <a:alphaModFix/>
          </a:blip>
          <a:stretch>
            <a:fillRect/>
          </a:stretch>
        </p:blipFill>
        <p:spPr>
          <a:xfrm>
            <a:off x="4164563" y="2701525"/>
            <a:ext cx="814875" cy="814875"/>
          </a:xfrm>
          <a:prstGeom prst="rect">
            <a:avLst/>
          </a:prstGeom>
          <a:noFill/>
          <a:ln>
            <a:noFill/>
          </a:ln>
        </p:spPr>
      </p:pic>
      <p:sp>
        <p:nvSpPr>
          <p:cNvPr id="403" name="Google Shape;403;g289c081238e_0_1440"/>
          <p:cNvSpPr txBox="1"/>
          <p:nvPr/>
        </p:nvSpPr>
        <p:spPr>
          <a:xfrm>
            <a:off x="649875" y="4550725"/>
            <a:ext cx="3576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email: </a:t>
            </a:r>
            <a:r>
              <a:rPr lang="en" u="sng">
                <a:solidFill>
                  <a:schemeClr val="hlink"/>
                </a:solidFill>
                <a:hlinkClick r:id="rId5"/>
              </a:rPr>
              <a:t>jessica.lindvall@scilifelab.se</a:t>
            </a:r>
            <a:r>
              <a:rPr lang="en"/>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6AA7"/>
        </a:solidFill>
        <a:effectLst/>
      </p:bgPr>
    </p:bg>
    <p:spTree>
      <p:nvGrpSpPr>
        <p:cNvPr id="1" name="Shape 251"/>
        <p:cNvGrpSpPr/>
        <p:nvPr/>
      </p:nvGrpSpPr>
      <p:grpSpPr>
        <a:xfrm>
          <a:off x="0" y="0"/>
          <a:ext cx="0" cy="0"/>
          <a:chOff x="0" y="0"/>
          <a:chExt cx="0" cy="0"/>
        </a:xfrm>
      </p:grpSpPr>
      <p:sp>
        <p:nvSpPr>
          <p:cNvPr id="252" name="Google Shape;252;g1e1c01fd19a_0_0"/>
          <p:cNvSpPr txBox="1">
            <a:spLocks noGrp="1"/>
          </p:cNvSpPr>
          <p:nvPr>
            <p:ph type="title"/>
          </p:nvPr>
        </p:nvSpPr>
        <p:spPr>
          <a:xfrm>
            <a:off x="1404650" y="450150"/>
            <a:ext cx="6367800" cy="4090800"/>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SzPts val="4800"/>
              <a:buNone/>
            </a:pPr>
            <a:r>
              <a:rPr lang="en" sz="5000">
                <a:solidFill>
                  <a:srgbClr val="FECC02"/>
                </a:solidFill>
              </a:rPr>
              <a:t>Öppen Vetenskap i Sverige</a:t>
            </a:r>
            <a:endParaRPr sz="5000" b="1">
              <a:solidFill>
                <a:srgbClr val="FECC0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6AA7"/>
        </a:solidFill>
        <a:effectLst/>
      </p:bgPr>
    </p:bg>
    <p:spTree>
      <p:nvGrpSpPr>
        <p:cNvPr id="1" name="Shape 256"/>
        <p:cNvGrpSpPr/>
        <p:nvPr/>
      </p:nvGrpSpPr>
      <p:grpSpPr>
        <a:xfrm>
          <a:off x="0" y="0"/>
          <a:ext cx="0" cy="0"/>
          <a:chOff x="0" y="0"/>
          <a:chExt cx="0" cy="0"/>
        </a:xfrm>
      </p:grpSpPr>
      <p:sp>
        <p:nvSpPr>
          <p:cNvPr id="257" name="Google Shape;257;g1e1c01fd19a_0_4"/>
          <p:cNvSpPr txBox="1">
            <a:spLocks noGrp="1"/>
          </p:cNvSpPr>
          <p:nvPr>
            <p:ph type="body" idx="1"/>
          </p:nvPr>
        </p:nvSpPr>
        <p:spPr>
          <a:xfrm>
            <a:off x="311700" y="1152475"/>
            <a:ext cx="4010400" cy="3722400"/>
          </a:xfrm>
          <a:prstGeom prst="rect">
            <a:avLst/>
          </a:prstGeom>
          <a:noFill/>
          <a:ln>
            <a:noFill/>
          </a:ln>
        </p:spPr>
        <p:txBody>
          <a:bodyPr spcFirstLastPara="1" wrap="square" lIns="68575" tIns="34275" rIns="68575" bIns="34275" anchor="t" anchorCtr="0">
            <a:normAutofit fontScale="92500" lnSpcReduction="20000"/>
          </a:bodyPr>
          <a:lstStyle/>
          <a:p>
            <a:pPr marL="0" lvl="0" indent="0" algn="l" rtl="0">
              <a:lnSpc>
                <a:spcPct val="90000"/>
              </a:lnSpc>
              <a:spcBef>
                <a:spcPts val="800"/>
              </a:spcBef>
              <a:spcAft>
                <a:spcPts val="0"/>
              </a:spcAft>
              <a:buNone/>
            </a:pPr>
            <a:r>
              <a:rPr lang="en" sz="1700">
                <a:solidFill>
                  <a:srgbClr val="FECC02"/>
                </a:solidFill>
              </a:rPr>
              <a:t>Fokus på flertalet nyckelområden relaterade till Öppen Vetenskap:</a:t>
            </a:r>
            <a:endParaRPr sz="1700">
              <a:solidFill>
                <a:srgbClr val="FECC02"/>
              </a:solidFill>
            </a:endParaRPr>
          </a:p>
          <a:p>
            <a:pPr marL="457200" lvl="0" indent="-316706" algn="l" rtl="0">
              <a:lnSpc>
                <a:spcPct val="90000"/>
              </a:lnSpc>
              <a:spcBef>
                <a:spcPts val="800"/>
              </a:spcBef>
              <a:spcAft>
                <a:spcPts val="0"/>
              </a:spcAft>
              <a:buClr>
                <a:srgbClr val="FECC02"/>
              </a:buClr>
              <a:buSzPct val="88235"/>
              <a:buChar char="-"/>
            </a:pPr>
            <a:r>
              <a:rPr lang="en" sz="1700">
                <a:solidFill>
                  <a:srgbClr val="FECC02"/>
                </a:solidFill>
              </a:rPr>
              <a:t>Accelerera omställningen Öppen Vetenskap (samhällsnivå via Universitet och forskningsinfrastrukturer)</a:t>
            </a:r>
            <a:endParaRPr sz="1700">
              <a:solidFill>
                <a:srgbClr val="FECC02"/>
              </a:solidFill>
            </a:endParaRPr>
          </a:p>
          <a:p>
            <a:pPr marL="457200" lvl="0" indent="-316706" algn="l" rtl="0">
              <a:lnSpc>
                <a:spcPct val="90000"/>
              </a:lnSpc>
              <a:spcBef>
                <a:spcPts val="800"/>
              </a:spcBef>
              <a:spcAft>
                <a:spcPts val="0"/>
              </a:spcAft>
              <a:buClr>
                <a:srgbClr val="FECC02"/>
              </a:buClr>
              <a:buSzPct val="88235"/>
              <a:buChar char="-"/>
            </a:pPr>
            <a:r>
              <a:rPr lang="en" sz="1700">
                <a:solidFill>
                  <a:srgbClr val="FECC02"/>
                </a:solidFill>
              </a:rPr>
              <a:t>Öka tillgången till forskningsinfrastrukturer (bredd av stödfunktioner)</a:t>
            </a:r>
            <a:endParaRPr sz="1700">
              <a:solidFill>
                <a:srgbClr val="FECC02"/>
              </a:solidFill>
            </a:endParaRPr>
          </a:p>
          <a:p>
            <a:pPr marL="457200" lvl="0" indent="-316706" algn="l" rtl="0">
              <a:lnSpc>
                <a:spcPct val="90000"/>
              </a:lnSpc>
              <a:spcBef>
                <a:spcPts val="800"/>
              </a:spcBef>
              <a:spcAft>
                <a:spcPts val="0"/>
              </a:spcAft>
              <a:buClr>
                <a:srgbClr val="FECC02"/>
              </a:buClr>
              <a:buSzPct val="88235"/>
              <a:buChar char="-"/>
            </a:pPr>
            <a:r>
              <a:rPr lang="en" sz="1700">
                <a:solidFill>
                  <a:srgbClr val="FECC02"/>
                </a:solidFill>
              </a:rPr>
              <a:t>Stärka synergier mellan Horizon Europe och EU’s regionala finansieringsprogram (möjliggöra forskning och innovation internationellt)</a:t>
            </a:r>
            <a:endParaRPr sz="1700">
              <a:solidFill>
                <a:srgbClr val="FECC02"/>
              </a:solidFill>
            </a:endParaRPr>
          </a:p>
          <a:p>
            <a:pPr marL="457200" lvl="0" indent="-316706" algn="l" rtl="0">
              <a:lnSpc>
                <a:spcPct val="90000"/>
              </a:lnSpc>
              <a:spcBef>
                <a:spcPts val="800"/>
              </a:spcBef>
              <a:spcAft>
                <a:spcPts val="0"/>
              </a:spcAft>
              <a:buClr>
                <a:srgbClr val="FECC02"/>
              </a:buClr>
              <a:buSzPct val="88235"/>
              <a:buChar char="-"/>
            </a:pPr>
            <a:r>
              <a:rPr lang="en" sz="1700">
                <a:solidFill>
                  <a:srgbClr val="FECC02"/>
                </a:solidFill>
              </a:rPr>
              <a:t>Bidra till utvecklingen av “the European Year of Skills” (investeringen i utbildning och det livslånga lärandet)  </a:t>
            </a:r>
            <a:endParaRPr sz="1700">
              <a:solidFill>
                <a:srgbClr val="FECC02"/>
              </a:solidFill>
            </a:endParaRPr>
          </a:p>
        </p:txBody>
      </p:sp>
      <p:sp>
        <p:nvSpPr>
          <p:cNvPr id="258" name="Google Shape;258;g1e1c01fd19a_0_4"/>
          <p:cNvSpPr txBox="1">
            <a:spLocks noGrp="1"/>
          </p:cNvSpPr>
          <p:nvPr>
            <p:ph type="title"/>
          </p:nvPr>
        </p:nvSpPr>
        <p:spPr>
          <a:xfrm>
            <a:off x="345952" y="222134"/>
            <a:ext cx="8520600" cy="572700"/>
          </a:xfrm>
          <a:prstGeom prst="rect">
            <a:avLst/>
          </a:prstGeom>
          <a:no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SzPts val="3000"/>
              <a:buNone/>
            </a:pPr>
            <a:r>
              <a:rPr lang="en">
                <a:solidFill>
                  <a:srgbClr val="FECC02"/>
                </a:solidFill>
              </a:rPr>
              <a:t>Svenska EU presidentskapet (våren 2023)</a:t>
            </a:r>
            <a:endParaRPr b="1">
              <a:solidFill>
                <a:srgbClr val="FECC02"/>
              </a:solidFill>
            </a:endParaRPr>
          </a:p>
        </p:txBody>
      </p:sp>
      <p:sp>
        <p:nvSpPr>
          <p:cNvPr id="259" name="Google Shape;259;g1e1c01fd19a_0_4"/>
          <p:cNvSpPr txBox="1"/>
          <p:nvPr/>
        </p:nvSpPr>
        <p:spPr>
          <a:xfrm>
            <a:off x="4417425" y="4210404"/>
            <a:ext cx="4516976" cy="1046700"/>
          </a:xfrm>
          <a:prstGeom prst="rect">
            <a:avLst/>
          </a:prstGeom>
          <a:solidFill>
            <a:schemeClr val="bg1"/>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0" i="0" u="sng" strike="noStrike" cap="none" dirty="0">
                <a:solidFill>
                  <a:schemeClr val="bg1"/>
                </a:solidFill>
                <a:latin typeface="Arial"/>
                <a:ea typeface="Arial"/>
                <a:cs typeface="Arial"/>
                <a:sym typeface="Aria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https://swedish-presidency.consilium.europa.eu/en/news/research-ministers-discussed-research-infrastructures-and-open-science/</a:t>
            </a:r>
            <a:r>
              <a:rPr lang="en" sz="900" b="0" i="0" u="none" strike="noStrike" cap="none" dirty="0">
                <a:solidFill>
                  <a:schemeClr val="bg1"/>
                </a:solidFill>
                <a:latin typeface="Arial"/>
                <a:ea typeface="Arial"/>
                <a:cs typeface="Arial"/>
                <a:sym typeface="Arial"/>
              </a:rPr>
              <a:t> </a:t>
            </a:r>
            <a:br>
              <a:rPr lang="en" sz="900" b="0" i="0" u="none" strike="noStrike" cap="none" dirty="0">
                <a:solidFill>
                  <a:schemeClr val="bg1"/>
                </a:solidFill>
                <a:latin typeface="Arial"/>
                <a:ea typeface="Arial"/>
                <a:cs typeface="Arial"/>
                <a:sym typeface="Arial"/>
              </a:rPr>
            </a:br>
            <a:r>
              <a:rPr lang="en" sz="900" b="0" i="0" u="none" strike="noStrike" cap="none" dirty="0">
                <a:solidFill>
                  <a:schemeClr val="bg1"/>
                </a:solidFill>
                <a:latin typeface="Arial"/>
                <a:ea typeface="Arial"/>
                <a:cs typeface="Arial"/>
                <a:sym typeface="Arial"/>
              </a:rPr>
              <a:t/>
            </a:r>
            <a:br>
              <a:rPr lang="en" sz="900" b="0" i="0" u="none" strike="noStrike" cap="none" dirty="0">
                <a:solidFill>
                  <a:schemeClr val="bg1"/>
                </a:solidFill>
                <a:latin typeface="Arial"/>
                <a:ea typeface="Arial"/>
                <a:cs typeface="Arial"/>
                <a:sym typeface="Arial"/>
              </a:rPr>
            </a:br>
            <a:r>
              <a:rPr lang="en" sz="1000" b="0" i="0" u="sng" strike="noStrike" cap="none" dirty="0">
                <a:solidFill>
                  <a:schemeClr val="bg1"/>
                </a:solidFill>
                <a:latin typeface="Arial"/>
                <a:ea typeface="Arial"/>
                <a:cs typeface="Arial"/>
                <a:sym typeface="Aria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https://ec.europa.eu/social/main.jsp?langId=en&amp;catId=89&amp;newsId=10431&amp;furtherNews=yes</a:t>
            </a:r>
            <a:r>
              <a:rPr lang="en" sz="1000" b="0" i="0" u="none" strike="noStrike" cap="none" dirty="0">
                <a:solidFill>
                  <a:schemeClr val="bg1"/>
                </a:solidFill>
                <a:latin typeface="Arial"/>
                <a:ea typeface="Arial"/>
                <a:cs typeface="Arial"/>
                <a:sym typeface="Arial"/>
              </a:rPr>
              <a:t> </a:t>
            </a:r>
            <a:endParaRPr sz="1000" b="0" i="0" u="none" strike="noStrike" cap="none" dirty="0">
              <a:solidFill>
                <a:schemeClr val="bg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0" i="0" u="none" strike="noStrike" cap="none" dirty="0">
              <a:solidFill>
                <a:schemeClr val="bg1"/>
              </a:solidFill>
              <a:latin typeface="Arial"/>
              <a:ea typeface="Arial"/>
              <a:cs typeface="Arial"/>
              <a:sym typeface="Arial"/>
            </a:endParaRPr>
          </a:p>
        </p:txBody>
      </p:sp>
      <p:pic>
        <p:nvPicPr>
          <p:cNvPr id="260" name="Google Shape;260;g1e1c01fd19a_0_4"/>
          <p:cNvPicPr preferRelativeResize="0"/>
          <p:nvPr/>
        </p:nvPicPr>
        <p:blipFill rotWithShape="1">
          <a:blip r:embed="rId5">
            <a:alphaModFix/>
          </a:blip>
          <a:srcRect t="4869"/>
          <a:stretch/>
        </p:blipFill>
        <p:spPr>
          <a:xfrm>
            <a:off x="4417425" y="1219450"/>
            <a:ext cx="4516976" cy="300645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g289c081238e_0_9"/>
          <p:cNvSpPr txBox="1">
            <a:spLocks noGrp="1"/>
          </p:cNvSpPr>
          <p:nvPr>
            <p:ph type="title"/>
          </p:nvPr>
        </p:nvSpPr>
        <p:spPr>
          <a:xfrm>
            <a:off x="323407" y="240992"/>
            <a:ext cx="8497200" cy="409500"/>
          </a:xfrm>
          <a:prstGeom prst="rect">
            <a:avLst/>
          </a:prstGeom>
        </p:spPr>
        <p:txBody>
          <a:bodyPr spcFirstLastPara="1" wrap="square" lIns="68575" tIns="34275" rIns="68575" bIns="35100" anchor="ctr" anchorCtr="0">
            <a:normAutofit fontScale="90000"/>
          </a:bodyPr>
          <a:lstStyle/>
          <a:p>
            <a:pPr marL="0" lvl="0" indent="0" algn="ctr" rtl="0">
              <a:spcBef>
                <a:spcPts val="0"/>
              </a:spcBef>
              <a:spcAft>
                <a:spcPts val="0"/>
              </a:spcAft>
              <a:buNone/>
            </a:pPr>
            <a:r>
              <a:rPr lang="en"/>
              <a:t>Tidslinje Öppen Vetenskap - “Top-down” initiativ</a:t>
            </a:r>
            <a:endParaRPr/>
          </a:p>
        </p:txBody>
      </p:sp>
      <p:grpSp>
        <p:nvGrpSpPr>
          <p:cNvPr id="266" name="Google Shape;266;g289c081238e_0_9"/>
          <p:cNvGrpSpPr/>
          <p:nvPr/>
        </p:nvGrpSpPr>
        <p:grpSpPr>
          <a:xfrm>
            <a:off x="4513729" y="769546"/>
            <a:ext cx="2632546" cy="2367033"/>
            <a:chOff x="4526679" y="1219620"/>
            <a:chExt cx="2632546" cy="2367033"/>
          </a:xfrm>
        </p:grpSpPr>
        <p:sp>
          <p:nvSpPr>
            <p:cNvPr id="267" name="Google Shape;267;g289c081238e_0_9"/>
            <p:cNvSpPr/>
            <p:nvPr/>
          </p:nvSpPr>
          <p:spPr>
            <a:xfrm>
              <a:off x="4849302" y="3079475"/>
              <a:ext cx="1958400" cy="133500"/>
            </a:xfrm>
            <a:prstGeom prst="rect">
              <a:avLst/>
            </a:prstGeom>
            <a:solidFill>
              <a:srgbClr val="0E94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8" name="Google Shape;268;g289c081238e_0_9"/>
            <p:cNvGrpSpPr/>
            <p:nvPr/>
          </p:nvGrpSpPr>
          <p:grpSpPr>
            <a:xfrm>
              <a:off x="4526679" y="1219620"/>
              <a:ext cx="2632546" cy="2367033"/>
              <a:chOff x="4526679" y="1219620"/>
              <a:chExt cx="2632546" cy="2367033"/>
            </a:xfrm>
          </p:grpSpPr>
          <p:grpSp>
            <p:nvGrpSpPr>
              <p:cNvPr id="269" name="Google Shape;269;g289c081238e_0_9"/>
              <p:cNvGrpSpPr/>
              <p:nvPr/>
            </p:nvGrpSpPr>
            <p:grpSpPr>
              <a:xfrm>
                <a:off x="4808316" y="2800065"/>
                <a:ext cx="92400" cy="411825"/>
                <a:chOff x="845575" y="2563700"/>
                <a:chExt cx="92400" cy="411825"/>
              </a:xfrm>
            </p:grpSpPr>
            <p:cxnSp>
              <p:nvCxnSpPr>
                <p:cNvPr id="270" name="Google Shape;270;g289c081238e_0_9"/>
                <p:cNvCxnSpPr/>
                <p:nvPr/>
              </p:nvCxnSpPr>
              <p:spPr>
                <a:xfrm>
                  <a:off x="891775" y="2616125"/>
                  <a:ext cx="0" cy="359400"/>
                </a:xfrm>
                <a:prstGeom prst="straightConnector1">
                  <a:avLst/>
                </a:prstGeom>
                <a:noFill/>
                <a:ln w="9525" cap="flat" cmpd="sng">
                  <a:solidFill>
                    <a:srgbClr val="000000"/>
                  </a:solidFill>
                  <a:prstDash val="solid"/>
                  <a:round/>
                  <a:headEnd type="none" w="sm" len="sm"/>
                  <a:tailEnd type="none" w="sm" len="sm"/>
                </a:ln>
              </p:spPr>
            </p:cxnSp>
            <p:sp>
              <p:nvSpPr>
                <p:cNvPr id="271" name="Google Shape;271;g289c081238e_0_9"/>
                <p:cNvSpPr/>
                <p:nvPr/>
              </p:nvSpPr>
              <p:spPr>
                <a:xfrm>
                  <a:off x="845575"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2" name="Google Shape;272;g289c081238e_0_9"/>
              <p:cNvSpPr txBox="1"/>
              <p:nvPr/>
            </p:nvSpPr>
            <p:spPr>
              <a:xfrm>
                <a:off x="4526679" y="3215253"/>
                <a:ext cx="6927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latin typeface="Roboto"/>
                    <a:ea typeface="Roboto"/>
                    <a:cs typeface="Roboto"/>
                    <a:sym typeface="Roboto"/>
                  </a:rPr>
                  <a:t>-2020</a:t>
                </a:r>
                <a:endParaRPr sz="1200" b="1">
                  <a:latin typeface="Roboto"/>
                  <a:ea typeface="Roboto"/>
                  <a:cs typeface="Roboto"/>
                  <a:sym typeface="Roboto"/>
                </a:endParaRPr>
              </a:p>
            </p:txBody>
          </p:sp>
          <p:sp>
            <p:nvSpPr>
              <p:cNvPr id="273" name="Google Shape;273;g289c081238e_0_9"/>
              <p:cNvSpPr txBox="1"/>
              <p:nvPr/>
            </p:nvSpPr>
            <p:spPr>
              <a:xfrm>
                <a:off x="4905625" y="1219620"/>
                <a:ext cx="2253600" cy="1353600"/>
              </a:xfrm>
              <a:prstGeom prst="rect">
                <a:avLst/>
              </a:prstGeom>
              <a:noFill/>
              <a:ln>
                <a:noFill/>
              </a:ln>
            </p:spPr>
            <p:txBody>
              <a:bodyPr spcFirstLastPara="1" wrap="square" lIns="91425" tIns="91425" rIns="91425" bIns="91425" anchor="t" anchorCtr="0">
                <a:noAutofit/>
              </a:bodyPr>
              <a:lstStyle/>
              <a:p>
                <a:pPr marL="57150" lvl="0" indent="-107950" algn="l" rtl="0">
                  <a:spcBef>
                    <a:spcPts val="0"/>
                  </a:spcBef>
                  <a:spcAft>
                    <a:spcPts val="0"/>
                  </a:spcAft>
                  <a:buClr>
                    <a:schemeClr val="dk1"/>
                  </a:buClr>
                  <a:buSzPts val="800"/>
                  <a:buFont typeface="Roboto"/>
                  <a:buChar char="●"/>
                </a:pPr>
                <a:r>
                  <a:rPr lang="en" sz="800" dirty="0">
                    <a:solidFill>
                      <a:schemeClr val="dk1"/>
                    </a:solidFill>
                    <a:latin typeface="Roboto"/>
                    <a:ea typeface="Roboto"/>
                    <a:cs typeface="Roboto"/>
                    <a:sym typeface="Roboto"/>
                  </a:rPr>
                  <a:t>The Knowledge Exchange publicerade “Guidelines on FAIR Data Management in Horizon 2020”  </a:t>
                </a:r>
                <a:endParaRPr sz="800" dirty="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dirty="0">
                    <a:solidFill>
                      <a:schemeClr val="dk1"/>
                    </a:solidFill>
                    <a:latin typeface="Roboto"/>
                    <a:ea typeface="Roboto"/>
                    <a:cs typeface="Roboto"/>
                    <a:sym typeface="Roboto"/>
                  </a:rPr>
                  <a:t>OpenAIRE Sweden bildades</a:t>
                </a:r>
                <a:endParaRPr sz="800" dirty="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dirty="0">
                    <a:solidFill>
                      <a:schemeClr val="dk1"/>
                    </a:solidFill>
                    <a:latin typeface="Roboto"/>
                    <a:ea typeface="Roboto"/>
                    <a:cs typeface="Roboto"/>
                    <a:sym typeface="Roboto"/>
                  </a:rPr>
                  <a:t>SciLifeLab Data Centre etableras</a:t>
                </a:r>
                <a:endParaRPr sz="800" dirty="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dirty="0" smtClean="0">
                    <a:solidFill>
                      <a:schemeClr val="dk1"/>
                    </a:solidFill>
                    <a:latin typeface="Roboto"/>
                    <a:ea typeface="Roboto"/>
                    <a:cs typeface="Roboto"/>
                    <a:sym typeface="Roboto"/>
                  </a:rPr>
                  <a:t>SUHF </a:t>
                </a:r>
                <a:r>
                  <a:rPr lang="en" sz="800" dirty="0">
                    <a:solidFill>
                      <a:schemeClr val="dk1"/>
                    </a:solidFill>
                    <a:latin typeface="Roboto"/>
                    <a:ea typeface="Roboto"/>
                    <a:cs typeface="Roboto"/>
                    <a:sym typeface="Roboto"/>
                  </a:rPr>
                  <a:t>publicerar Nationell </a:t>
                </a:r>
                <a:r>
                  <a:rPr lang="en" sz="800" dirty="0" smtClean="0">
                    <a:solidFill>
                      <a:schemeClr val="dk1"/>
                    </a:solidFill>
                    <a:latin typeface="Roboto"/>
                    <a:ea typeface="Roboto"/>
                    <a:cs typeface="Roboto"/>
                    <a:sym typeface="Roboto"/>
                  </a:rPr>
                  <a:t>Färdplan mot Öppen Vetensap (+ </a:t>
                </a:r>
                <a:r>
                  <a:rPr lang="en" sz="800" dirty="0">
                    <a:solidFill>
                      <a:schemeClr val="dk1"/>
                    </a:solidFill>
                    <a:latin typeface="Roboto"/>
                    <a:ea typeface="Roboto"/>
                    <a:cs typeface="Roboto"/>
                    <a:sym typeface="Roboto"/>
                  </a:rPr>
                  <a:t>guide)</a:t>
                </a:r>
                <a:endParaRPr sz="800" dirty="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dirty="0">
                    <a:solidFill>
                      <a:schemeClr val="dk1"/>
                    </a:solidFill>
                    <a:latin typeface="Roboto"/>
                    <a:ea typeface="Roboto"/>
                    <a:cs typeface="Roboto"/>
                    <a:sym typeface="Roboto"/>
                  </a:rPr>
                  <a:t>VR lanserar EOSC referensgrupp</a:t>
                </a:r>
                <a:endParaRPr sz="800" dirty="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dirty="0">
                    <a:solidFill>
                      <a:schemeClr val="dk1"/>
                    </a:solidFill>
                    <a:latin typeface="Roboto"/>
                    <a:ea typeface="Roboto"/>
                    <a:cs typeface="Roboto"/>
                    <a:sym typeface="Roboto"/>
                  </a:rPr>
                  <a:t>SciLifeLab Data Science Policy</a:t>
                </a:r>
                <a:endParaRPr sz="800" dirty="0">
                  <a:solidFill>
                    <a:schemeClr val="dk1"/>
                  </a:solidFill>
                  <a:latin typeface="Roboto"/>
                  <a:ea typeface="Roboto"/>
                  <a:cs typeface="Roboto"/>
                  <a:sym typeface="Roboto"/>
                </a:endParaRPr>
              </a:p>
            </p:txBody>
          </p:sp>
        </p:grpSp>
      </p:grpSp>
      <p:grpSp>
        <p:nvGrpSpPr>
          <p:cNvPr id="274" name="Google Shape;274;g289c081238e_0_9"/>
          <p:cNvGrpSpPr/>
          <p:nvPr/>
        </p:nvGrpSpPr>
        <p:grpSpPr>
          <a:xfrm>
            <a:off x="6422860" y="2252522"/>
            <a:ext cx="2721140" cy="1735654"/>
            <a:chOff x="6435810" y="2702596"/>
            <a:chExt cx="2721140" cy="1735654"/>
          </a:xfrm>
        </p:grpSpPr>
        <p:sp>
          <p:nvSpPr>
            <p:cNvPr id="275" name="Google Shape;275;g289c081238e_0_9"/>
            <p:cNvSpPr/>
            <p:nvPr/>
          </p:nvSpPr>
          <p:spPr>
            <a:xfrm>
              <a:off x="6807650" y="3079475"/>
              <a:ext cx="2349300" cy="133500"/>
            </a:xfrm>
            <a:prstGeom prst="rect">
              <a:avLst/>
            </a:prstGeom>
            <a:solidFill>
              <a:srgbClr val="0856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6" name="Google Shape;276;g289c081238e_0_9"/>
            <p:cNvGrpSpPr/>
            <p:nvPr/>
          </p:nvGrpSpPr>
          <p:grpSpPr>
            <a:xfrm>
              <a:off x="6435810" y="2702596"/>
              <a:ext cx="2494563" cy="1735654"/>
              <a:chOff x="6435810" y="2702596"/>
              <a:chExt cx="2494563" cy="1735654"/>
            </a:xfrm>
          </p:grpSpPr>
          <p:grpSp>
            <p:nvGrpSpPr>
              <p:cNvPr id="277" name="Google Shape;277;g289c081238e_0_9"/>
              <p:cNvGrpSpPr/>
              <p:nvPr/>
            </p:nvGrpSpPr>
            <p:grpSpPr>
              <a:xfrm rot="10800000">
                <a:off x="6760035" y="3079467"/>
                <a:ext cx="92400" cy="411825"/>
                <a:chOff x="2070100" y="2563700"/>
                <a:chExt cx="92400" cy="411825"/>
              </a:xfrm>
            </p:grpSpPr>
            <p:cxnSp>
              <p:nvCxnSpPr>
                <p:cNvPr id="278" name="Google Shape;278;g289c081238e_0_9"/>
                <p:cNvCxnSpPr/>
                <p:nvPr/>
              </p:nvCxnSpPr>
              <p:spPr>
                <a:xfrm>
                  <a:off x="2116300" y="2616125"/>
                  <a:ext cx="0" cy="359400"/>
                </a:xfrm>
                <a:prstGeom prst="straightConnector1">
                  <a:avLst/>
                </a:prstGeom>
                <a:noFill/>
                <a:ln w="9525" cap="flat" cmpd="sng">
                  <a:solidFill>
                    <a:srgbClr val="000000"/>
                  </a:solidFill>
                  <a:prstDash val="solid"/>
                  <a:round/>
                  <a:headEnd type="none" w="sm" len="sm"/>
                  <a:tailEnd type="none" w="sm" len="sm"/>
                </a:ln>
              </p:spPr>
            </p:cxnSp>
            <p:sp>
              <p:nvSpPr>
                <p:cNvPr id="279" name="Google Shape;279;g289c081238e_0_9"/>
                <p:cNvSpPr/>
                <p:nvPr/>
              </p:nvSpPr>
              <p:spPr>
                <a:xfrm>
                  <a:off x="2070100"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0" name="Google Shape;280;g289c081238e_0_9"/>
              <p:cNvSpPr txBox="1"/>
              <p:nvPr/>
            </p:nvSpPr>
            <p:spPr>
              <a:xfrm>
                <a:off x="6435810" y="2702596"/>
                <a:ext cx="7458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latin typeface="Roboto"/>
                    <a:ea typeface="Roboto"/>
                    <a:cs typeface="Roboto"/>
                    <a:sym typeface="Roboto"/>
                  </a:rPr>
                  <a:t>-2023</a:t>
                </a:r>
                <a:endParaRPr sz="1200" b="1">
                  <a:latin typeface="Roboto"/>
                  <a:ea typeface="Roboto"/>
                  <a:cs typeface="Roboto"/>
                  <a:sym typeface="Roboto"/>
                </a:endParaRPr>
              </a:p>
            </p:txBody>
          </p:sp>
          <p:sp>
            <p:nvSpPr>
              <p:cNvPr id="281" name="Google Shape;281;g289c081238e_0_9"/>
              <p:cNvSpPr txBox="1"/>
              <p:nvPr/>
            </p:nvSpPr>
            <p:spPr>
              <a:xfrm>
                <a:off x="6676773" y="3494450"/>
                <a:ext cx="2253600" cy="943800"/>
              </a:xfrm>
              <a:prstGeom prst="rect">
                <a:avLst/>
              </a:prstGeom>
              <a:noFill/>
              <a:ln>
                <a:noFill/>
              </a:ln>
            </p:spPr>
            <p:txBody>
              <a:bodyPr spcFirstLastPara="1" wrap="square" lIns="91425" tIns="91425" rIns="91425" bIns="91425" anchor="t" anchorCtr="0">
                <a:noAutofit/>
              </a:bodyPr>
              <a:lstStyle/>
              <a:p>
                <a:pPr marL="57150" lvl="0" indent="-107950" algn="l" rtl="0">
                  <a:spcBef>
                    <a:spcPts val="0"/>
                  </a:spcBef>
                  <a:spcAft>
                    <a:spcPts val="0"/>
                  </a:spcAft>
                  <a:buClr>
                    <a:schemeClr val="dk1"/>
                  </a:buClr>
                  <a:buSzPts val="800"/>
                  <a:buFont typeface="Roboto"/>
                  <a:buChar char="●"/>
                </a:pPr>
                <a:r>
                  <a:rPr lang="en" sz="800" dirty="0">
                    <a:solidFill>
                      <a:schemeClr val="dk1"/>
                    </a:solidFill>
                    <a:latin typeface="Roboto"/>
                    <a:ea typeface="Roboto"/>
                    <a:cs typeface="Roboto"/>
                    <a:sym typeface="Roboto"/>
                  </a:rPr>
                  <a:t>Lund Declaration on Maximising the Benefits of Research Data</a:t>
                </a:r>
                <a:endParaRPr sz="800" dirty="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dirty="0" smtClean="0">
                    <a:solidFill>
                      <a:schemeClr val="dk1"/>
                    </a:solidFill>
                    <a:latin typeface="Roboto"/>
                    <a:ea typeface="Roboto"/>
                    <a:cs typeface="Roboto"/>
                    <a:sym typeface="Roboto"/>
                  </a:rPr>
                  <a:t>Recruitment </a:t>
                </a:r>
                <a:r>
                  <a:rPr lang="en" sz="800" dirty="0">
                    <a:solidFill>
                      <a:schemeClr val="dk1"/>
                    </a:solidFill>
                    <a:latin typeface="Roboto"/>
                    <a:ea typeface="Roboto"/>
                    <a:cs typeface="Roboto"/>
                    <a:sym typeface="Roboto"/>
                  </a:rPr>
                  <a:t>of Head of Open Science (SciLifeLab)</a:t>
                </a:r>
                <a:endParaRPr sz="800" dirty="0">
                  <a:solidFill>
                    <a:schemeClr val="dk1"/>
                  </a:solidFill>
                  <a:latin typeface="Roboto"/>
                  <a:ea typeface="Roboto"/>
                  <a:cs typeface="Roboto"/>
                  <a:sym typeface="Roboto"/>
                </a:endParaRPr>
              </a:p>
            </p:txBody>
          </p:sp>
        </p:grpSp>
      </p:grpSp>
      <p:grpSp>
        <p:nvGrpSpPr>
          <p:cNvPr id="282" name="Google Shape;282;g289c081238e_0_9"/>
          <p:cNvGrpSpPr/>
          <p:nvPr/>
        </p:nvGrpSpPr>
        <p:grpSpPr>
          <a:xfrm>
            <a:off x="559241" y="769550"/>
            <a:ext cx="2580734" cy="2367040"/>
            <a:chOff x="495991" y="1219624"/>
            <a:chExt cx="2580734" cy="2367040"/>
          </a:xfrm>
        </p:grpSpPr>
        <p:sp>
          <p:nvSpPr>
            <p:cNvPr id="283" name="Google Shape;283;g289c081238e_0_9"/>
            <p:cNvSpPr/>
            <p:nvPr/>
          </p:nvSpPr>
          <p:spPr>
            <a:xfrm>
              <a:off x="932600" y="3079475"/>
              <a:ext cx="1958400" cy="133500"/>
            </a:xfrm>
            <a:prstGeom prst="rect">
              <a:avLst/>
            </a:prstGeom>
            <a:solidFill>
              <a:srgbClr val="0E94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4" name="Google Shape;284;g289c081238e_0_9"/>
            <p:cNvGrpSpPr/>
            <p:nvPr/>
          </p:nvGrpSpPr>
          <p:grpSpPr>
            <a:xfrm>
              <a:off x="495991" y="1219624"/>
              <a:ext cx="2580734" cy="2367040"/>
              <a:chOff x="495991" y="1219624"/>
              <a:chExt cx="2580734" cy="2367040"/>
            </a:xfrm>
          </p:grpSpPr>
          <p:sp>
            <p:nvSpPr>
              <p:cNvPr id="285" name="Google Shape;285;g289c081238e_0_9"/>
              <p:cNvSpPr txBox="1"/>
              <p:nvPr/>
            </p:nvSpPr>
            <p:spPr>
              <a:xfrm>
                <a:off x="495991" y="3215263"/>
                <a:ext cx="8712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latin typeface="Roboto"/>
                    <a:ea typeface="Roboto"/>
                    <a:cs typeface="Roboto"/>
                    <a:sym typeface="Roboto"/>
                  </a:rPr>
                  <a:t>- 2010</a:t>
                </a:r>
                <a:endParaRPr sz="1200" b="1">
                  <a:latin typeface="Roboto"/>
                  <a:ea typeface="Roboto"/>
                  <a:cs typeface="Roboto"/>
                  <a:sym typeface="Roboto"/>
                </a:endParaRPr>
              </a:p>
            </p:txBody>
          </p:sp>
          <p:grpSp>
            <p:nvGrpSpPr>
              <p:cNvPr id="286" name="Google Shape;286;g289c081238e_0_9"/>
              <p:cNvGrpSpPr/>
              <p:nvPr/>
            </p:nvGrpSpPr>
            <p:grpSpPr>
              <a:xfrm>
                <a:off x="881025" y="2800065"/>
                <a:ext cx="92400" cy="411825"/>
                <a:chOff x="845575" y="2563700"/>
                <a:chExt cx="92400" cy="411825"/>
              </a:xfrm>
            </p:grpSpPr>
            <p:cxnSp>
              <p:nvCxnSpPr>
                <p:cNvPr id="287" name="Google Shape;287;g289c081238e_0_9"/>
                <p:cNvCxnSpPr/>
                <p:nvPr/>
              </p:nvCxnSpPr>
              <p:spPr>
                <a:xfrm>
                  <a:off x="891775" y="2616125"/>
                  <a:ext cx="0" cy="359400"/>
                </a:xfrm>
                <a:prstGeom prst="straightConnector1">
                  <a:avLst/>
                </a:prstGeom>
                <a:noFill/>
                <a:ln w="9525" cap="flat" cmpd="sng">
                  <a:solidFill>
                    <a:srgbClr val="000000"/>
                  </a:solidFill>
                  <a:prstDash val="solid"/>
                  <a:round/>
                  <a:headEnd type="none" w="sm" len="sm"/>
                  <a:tailEnd type="none" w="sm" len="sm"/>
                </a:ln>
              </p:spPr>
            </p:cxnSp>
            <p:sp>
              <p:nvSpPr>
                <p:cNvPr id="288" name="Google Shape;288;g289c081238e_0_9"/>
                <p:cNvSpPr/>
                <p:nvPr/>
              </p:nvSpPr>
              <p:spPr>
                <a:xfrm>
                  <a:off x="845575"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9" name="Google Shape;289;g289c081238e_0_9"/>
              <p:cNvSpPr txBox="1"/>
              <p:nvPr/>
            </p:nvSpPr>
            <p:spPr>
              <a:xfrm>
                <a:off x="823125" y="1219624"/>
                <a:ext cx="2253600" cy="1353600"/>
              </a:xfrm>
              <a:prstGeom prst="rect">
                <a:avLst/>
              </a:prstGeom>
              <a:noFill/>
              <a:ln>
                <a:noFill/>
              </a:ln>
            </p:spPr>
            <p:txBody>
              <a:bodyPr spcFirstLastPara="1" wrap="square" lIns="91425" tIns="91425" rIns="91425" bIns="91425" anchor="t" anchorCtr="0">
                <a:noAutofit/>
              </a:bodyPr>
              <a:lstStyle/>
              <a:p>
                <a:pPr marL="57150" lvl="0" indent="-107950" algn="l" rtl="0">
                  <a:spcBef>
                    <a:spcPts val="0"/>
                  </a:spcBef>
                  <a:spcAft>
                    <a:spcPts val="0"/>
                  </a:spcAft>
                  <a:buSzPts val="800"/>
                  <a:buFont typeface="Roboto"/>
                  <a:buChar char="●"/>
                </a:pPr>
                <a:r>
                  <a:rPr lang="en" sz="800">
                    <a:latin typeface="Roboto"/>
                    <a:ea typeface="Roboto"/>
                    <a:cs typeface="Roboto"/>
                    <a:sym typeface="Roboto"/>
                  </a:rPr>
                  <a:t>The Directory of Open Access Journals (DOAJ) lanserat i Lund</a:t>
                </a:r>
                <a:endParaRPr sz="800">
                  <a:latin typeface="Roboto"/>
                  <a:ea typeface="Roboto"/>
                  <a:cs typeface="Roboto"/>
                  <a:sym typeface="Roboto"/>
                </a:endParaRPr>
              </a:p>
              <a:p>
                <a:pPr marL="57150" lvl="0" indent="-107950" algn="l" rtl="0">
                  <a:spcBef>
                    <a:spcPts val="0"/>
                  </a:spcBef>
                  <a:spcAft>
                    <a:spcPts val="0"/>
                  </a:spcAft>
                  <a:buSzPts val="800"/>
                  <a:buFont typeface="Roboto"/>
                  <a:buChar char="●"/>
                </a:pPr>
                <a:r>
                  <a:rPr lang="en" sz="800">
                    <a:latin typeface="Roboto"/>
                    <a:ea typeface="Roboto"/>
                    <a:cs typeface="Roboto"/>
                    <a:sym typeface="Roboto"/>
                  </a:rPr>
                  <a:t>VR introducerar Open Access Policy</a:t>
                </a:r>
                <a:endParaRPr sz="800">
                  <a:latin typeface="Roboto"/>
                  <a:ea typeface="Roboto"/>
                  <a:cs typeface="Roboto"/>
                  <a:sym typeface="Roboto"/>
                </a:endParaRPr>
              </a:p>
              <a:p>
                <a:pPr marL="57150" lvl="0" indent="-107950" algn="l" rtl="0">
                  <a:spcBef>
                    <a:spcPts val="0"/>
                  </a:spcBef>
                  <a:spcAft>
                    <a:spcPts val="0"/>
                  </a:spcAft>
                  <a:buSzPts val="800"/>
                  <a:buFont typeface="Roboto"/>
                  <a:buChar char="●"/>
                </a:pPr>
                <a:r>
                  <a:rPr lang="en" sz="800">
                    <a:latin typeface="Roboto"/>
                    <a:ea typeface="Roboto"/>
                    <a:cs typeface="Roboto"/>
                    <a:sym typeface="Roboto"/>
                  </a:rPr>
                  <a:t>FAIR-mote i Leiden, Nederländerna, med flera ELIXIR Heads of Nodes, däribland Sveriges (Bengt Persson)</a:t>
                </a:r>
                <a:endParaRPr sz="800">
                  <a:latin typeface="Roboto"/>
                  <a:ea typeface="Roboto"/>
                  <a:cs typeface="Roboto"/>
                  <a:sym typeface="Roboto"/>
                </a:endParaRPr>
              </a:p>
            </p:txBody>
          </p:sp>
        </p:grpSp>
      </p:grpSp>
      <p:grpSp>
        <p:nvGrpSpPr>
          <p:cNvPr id="290" name="Google Shape;290;g289c081238e_0_9"/>
          <p:cNvGrpSpPr/>
          <p:nvPr/>
        </p:nvGrpSpPr>
        <p:grpSpPr>
          <a:xfrm>
            <a:off x="2512645" y="2252522"/>
            <a:ext cx="2501355" cy="3028653"/>
            <a:chOff x="2525595" y="2702596"/>
            <a:chExt cx="2501355" cy="3028653"/>
          </a:xfrm>
        </p:grpSpPr>
        <p:sp>
          <p:nvSpPr>
            <p:cNvPr id="291" name="Google Shape;291;g289c081238e_0_9"/>
            <p:cNvSpPr/>
            <p:nvPr/>
          </p:nvSpPr>
          <p:spPr>
            <a:xfrm>
              <a:off x="2890952" y="3079475"/>
              <a:ext cx="1958400" cy="133500"/>
            </a:xfrm>
            <a:prstGeom prst="rect">
              <a:avLst/>
            </a:prstGeom>
            <a:solidFill>
              <a:srgbClr val="0856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2" name="Google Shape;292;g289c081238e_0_9"/>
            <p:cNvGrpSpPr/>
            <p:nvPr/>
          </p:nvGrpSpPr>
          <p:grpSpPr>
            <a:xfrm>
              <a:off x="2525595" y="2702596"/>
              <a:ext cx="2501355" cy="3028653"/>
              <a:chOff x="2525595" y="2702596"/>
              <a:chExt cx="2501355" cy="3028653"/>
            </a:xfrm>
          </p:grpSpPr>
          <p:sp>
            <p:nvSpPr>
              <p:cNvPr id="293" name="Google Shape;293;g289c081238e_0_9"/>
              <p:cNvSpPr txBox="1"/>
              <p:nvPr/>
            </p:nvSpPr>
            <p:spPr>
              <a:xfrm>
                <a:off x="2525595" y="2702596"/>
                <a:ext cx="7458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latin typeface="Roboto"/>
                    <a:ea typeface="Roboto"/>
                    <a:cs typeface="Roboto"/>
                    <a:sym typeface="Roboto"/>
                  </a:rPr>
                  <a:t>- 2015</a:t>
                </a:r>
                <a:endParaRPr sz="1200" b="1">
                  <a:latin typeface="Roboto"/>
                  <a:ea typeface="Roboto"/>
                  <a:cs typeface="Roboto"/>
                  <a:sym typeface="Roboto"/>
                </a:endParaRPr>
              </a:p>
            </p:txBody>
          </p:sp>
          <p:grpSp>
            <p:nvGrpSpPr>
              <p:cNvPr id="294" name="Google Shape;294;g289c081238e_0_9"/>
              <p:cNvGrpSpPr/>
              <p:nvPr/>
            </p:nvGrpSpPr>
            <p:grpSpPr>
              <a:xfrm rot="10800000">
                <a:off x="2849073" y="3079467"/>
                <a:ext cx="92400" cy="411825"/>
                <a:chOff x="2070100" y="2563700"/>
                <a:chExt cx="92400" cy="411825"/>
              </a:xfrm>
            </p:grpSpPr>
            <p:cxnSp>
              <p:nvCxnSpPr>
                <p:cNvPr id="295" name="Google Shape;295;g289c081238e_0_9"/>
                <p:cNvCxnSpPr/>
                <p:nvPr/>
              </p:nvCxnSpPr>
              <p:spPr>
                <a:xfrm>
                  <a:off x="2116300" y="2616125"/>
                  <a:ext cx="0" cy="359400"/>
                </a:xfrm>
                <a:prstGeom prst="straightConnector1">
                  <a:avLst/>
                </a:prstGeom>
                <a:noFill/>
                <a:ln w="9525" cap="flat" cmpd="sng">
                  <a:solidFill>
                    <a:srgbClr val="000000"/>
                  </a:solidFill>
                  <a:prstDash val="solid"/>
                  <a:round/>
                  <a:headEnd type="none" w="sm" len="sm"/>
                  <a:tailEnd type="none" w="sm" len="sm"/>
                </a:ln>
              </p:spPr>
            </p:cxnSp>
            <p:sp>
              <p:nvSpPr>
                <p:cNvPr id="296" name="Google Shape;296;g289c081238e_0_9"/>
                <p:cNvSpPr/>
                <p:nvPr/>
              </p:nvSpPr>
              <p:spPr>
                <a:xfrm>
                  <a:off x="2070100"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7" name="Google Shape;297;g289c081238e_0_9"/>
              <p:cNvSpPr txBox="1"/>
              <p:nvPr/>
            </p:nvSpPr>
            <p:spPr>
              <a:xfrm>
                <a:off x="2773350" y="3494449"/>
                <a:ext cx="2253600" cy="2236800"/>
              </a:xfrm>
              <a:prstGeom prst="rect">
                <a:avLst/>
              </a:prstGeom>
              <a:noFill/>
              <a:ln>
                <a:noFill/>
              </a:ln>
            </p:spPr>
            <p:txBody>
              <a:bodyPr spcFirstLastPara="1" wrap="square" lIns="91425" tIns="91425" rIns="91425" bIns="91425" anchor="t" anchorCtr="0">
                <a:noAutofit/>
              </a:bodyPr>
              <a:lstStyle/>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SND etableras</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VR initierar projektet OSC (Open Science Collaboration)</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SU lanserar en universitetsövergripande Open Access policy</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ELIXIR (pan-European ESFRI inom livsvetenskaperna) bildas med mantrat “open, open, open” - ELIXIR-SE/NBIS är en av 6 grundande  noder</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ELIXIR-SE/NBIS etablerar datahanteringsteam (Data Stewards)</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arbetet med federerat repositorie påbörjas (tillgängliggöra känslig biomedicinsk data)</a:t>
                </a:r>
                <a:endParaRPr sz="800">
                  <a:solidFill>
                    <a:schemeClr val="dk1"/>
                  </a:solidFill>
                  <a:latin typeface="Roboto"/>
                  <a:ea typeface="Roboto"/>
                  <a:cs typeface="Roboto"/>
                  <a:sym typeface="Roboto"/>
                </a:endParaRPr>
              </a:p>
            </p:txBody>
          </p:sp>
        </p:gr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g289c081238e_0_1385"/>
          <p:cNvSpPr txBox="1">
            <a:spLocks noGrp="1"/>
          </p:cNvSpPr>
          <p:nvPr>
            <p:ph type="title"/>
          </p:nvPr>
        </p:nvSpPr>
        <p:spPr>
          <a:xfrm>
            <a:off x="323407" y="240992"/>
            <a:ext cx="8497200" cy="409500"/>
          </a:xfrm>
          <a:prstGeom prst="rect">
            <a:avLst/>
          </a:prstGeom>
        </p:spPr>
        <p:txBody>
          <a:bodyPr spcFirstLastPara="1" wrap="square" lIns="68575" tIns="34275" rIns="68575" bIns="35100" anchor="ctr" anchorCtr="0">
            <a:normAutofit fontScale="90000"/>
          </a:bodyPr>
          <a:lstStyle/>
          <a:p>
            <a:pPr marL="0" lvl="0" indent="0" algn="ctr" rtl="0">
              <a:spcBef>
                <a:spcPts val="0"/>
              </a:spcBef>
              <a:spcAft>
                <a:spcPts val="0"/>
              </a:spcAft>
              <a:buNone/>
            </a:pPr>
            <a:r>
              <a:rPr lang="en" dirty="0"/>
              <a:t>Tidslinje Öppen Vetenskap </a:t>
            </a:r>
            <a:r>
              <a:rPr lang="en" dirty="0" smtClean="0"/>
              <a:t>– </a:t>
            </a:r>
            <a:r>
              <a:rPr lang="en" dirty="0" smtClean="0"/>
              <a:t>community</a:t>
            </a:r>
            <a:r>
              <a:rPr lang="en" dirty="0" smtClean="0"/>
              <a:t>initiativ</a:t>
            </a:r>
            <a:endParaRPr dirty="0"/>
          </a:p>
        </p:txBody>
      </p:sp>
      <p:grpSp>
        <p:nvGrpSpPr>
          <p:cNvPr id="303" name="Google Shape;303;g289c081238e_0_1385"/>
          <p:cNvGrpSpPr/>
          <p:nvPr/>
        </p:nvGrpSpPr>
        <p:grpSpPr>
          <a:xfrm>
            <a:off x="4513729" y="735962"/>
            <a:ext cx="2632546" cy="2400617"/>
            <a:chOff x="4526679" y="1186036"/>
            <a:chExt cx="2632546" cy="2400617"/>
          </a:xfrm>
        </p:grpSpPr>
        <p:sp>
          <p:nvSpPr>
            <p:cNvPr id="304" name="Google Shape;304;g289c081238e_0_1385"/>
            <p:cNvSpPr/>
            <p:nvPr/>
          </p:nvSpPr>
          <p:spPr>
            <a:xfrm>
              <a:off x="4849302" y="3079475"/>
              <a:ext cx="1958400" cy="133500"/>
            </a:xfrm>
            <a:prstGeom prst="rect">
              <a:avLst/>
            </a:prstGeom>
            <a:solidFill>
              <a:srgbClr val="0E94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5" name="Google Shape;305;g289c081238e_0_1385"/>
            <p:cNvGrpSpPr/>
            <p:nvPr/>
          </p:nvGrpSpPr>
          <p:grpSpPr>
            <a:xfrm>
              <a:off x="4526679" y="1186036"/>
              <a:ext cx="2632546" cy="2400617"/>
              <a:chOff x="4526679" y="1186036"/>
              <a:chExt cx="2632546" cy="2400617"/>
            </a:xfrm>
          </p:grpSpPr>
          <p:grpSp>
            <p:nvGrpSpPr>
              <p:cNvPr id="306" name="Google Shape;306;g289c081238e_0_1385"/>
              <p:cNvGrpSpPr/>
              <p:nvPr/>
            </p:nvGrpSpPr>
            <p:grpSpPr>
              <a:xfrm>
                <a:off x="4808316" y="2800065"/>
                <a:ext cx="92400" cy="411825"/>
                <a:chOff x="845575" y="2563700"/>
                <a:chExt cx="92400" cy="411825"/>
              </a:xfrm>
            </p:grpSpPr>
            <p:cxnSp>
              <p:nvCxnSpPr>
                <p:cNvPr id="307" name="Google Shape;307;g289c081238e_0_1385"/>
                <p:cNvCxnSpPr/>
                <p:nvPr/>
              </p:nvCxnSpPr>
              <p:spPr>
                <a:xfrm>
                  <a:off x="891775" y="2616125"/>
                  <a:ext cx="0" cy="359400"/>
                </a:xfrm>
                <a:prstGeom prst="straightConnector1">
                  <a:avLst/>
                </a:prstGeom>
                <a:noFill/>
                <a:ln w="9525" cap="flat" cmpd="sng">
                  <a:solidFill>
                    <a:srgbClr val="000000"/>
                  </a:solidFill>
                  <a:prstDash val="solid"/>
                  <a:round/>
                  <a:headEnd type="none" w="sm" len="sm"/>
                  <a:tailEnd type="none" w="sm" len="sm"/>
                </a:ln>
              </p:spPr>
            </p:cxnSp>
            <p:sp>
              <p:nvSpPr>
                <p:cNvPr id="308" name="Google Shape;308;g289c081238e_0_1385"/>
                <p:cNvSpPr/>
                <p:nvPr/>
              </p:nvSpPr>
              <p:spPr>
                <a:xfrm>
                  <a:off x="845575"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9" name="Google Shape;309;g289c081238e_0_1385"/>
              <p:cNvSpPr txBox="1"/>
              <p:nvPr/>
            </p:nvSpPr>
            <p:spPr>
              <a:xfrm>
                <a:off x="4526679" y="3215253"/>
                <a:ext cx="6927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latin typeface="Roboto"/>
                    <a:ea typeface="Roboto"/>
                    <a:cs typeface="Roboto"/>
                    <a:sym typeface="Roboto"/>
                  </a:rPr>
                  <a:t>-2020</a:t>
                </a:r>
                <a:endParaRPr sz="1200" b="1">
                  <a:latin typeface="Roboto"/>
                  <a:ea typeface="Roboto"/>
                  <a:cs typeface="Roboto"/>
                  <a:sym typeface="Roboto"/>
                </a:endParaRPr>
              </a:p>
            </p:txBody>
          </p:sp>
          <p:sp>
            <p:nvSpPr>
              <p:cNvPr id="310" name="Google Shape;310;g289c081238e_0_1385"/>
              <p:cNvSpPr txBox="1"/>
              <p:nvPr/>
            </p:nvSpPr>
            <p:spPr>
              <a:xfrm>
                <a:off x="4905625" y="1186036"/>
                <a:ext cx="2253600" cy="135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800" b="1" dirty="0">
                  <a:latin typeface="Roboto"/>
                  <a:ea typeface="Roboto"/>
                  <a:cs typeface="Roboto"/>
                  <a:sym typeface="Roboto"/>
                </a:endParaRPr>
              </a:p>
              <a:p>
                <a:pPr marL="0" lvl="0" indent="0" algn="l" rtl="0">
                  <a:spcBef>
                    <a:spcPts val="0"/>
                  </a:spcBef>
                  <a:spcAft>
                    <a:spcPts val="0"/>
                  </a:spcAft>
                  <a:buNone/>
                </a:pPr>
                <a:endParaRPr sz="800" b="1" dirty="0">
                  <a:latin typeface="Roboto"/>
                  <a:ea typeface="Roboto"/>
                  <a:cs typeface="Roboto"/>
                  <a:sym typeface="Roboto"/>
                </a:endParaRPr>
              </a:p>
              <a:p>
                <a:pPr marL="57150" lvl="0" indent="-107950">
                  <a:buClr>
                    <a:schemeClr val="dk1"/>
                  </a:buClr>
                  <a:buSzPts val="800"/>
                  <a:buFont typeface="Roboto"/>
                  <a:buChar char="●"/>
                </a:pPr>
                <a:r>
                  <a:rPr lang="en-US" sz="800" dirty="0" smtClean="0">
                    <a:solidFill>
                      <a:schemeClr val="dk1"/>
                    </a:solidFill>
                    <a:latin typeface="Roboto"/>
                    <a:ea typeface="Roboto"/>
                    <a:cs typeface="Roboto"/>
                    <a:sym typeface="Roboto"/>
                  </a:rPr>
                  <a:t>(2020) ELIXIR-SE </a:t>
                </a:r>
                <a:r>
                  <a:rPr lang="en-US" sz="800" dirty="0">
                    <a:solidFill>
                      <a:schemeClr val="dk1"/>
                    </a:solidFill>
                    <a:latin typeface="Roboto"/>
                    <a:ea typeface="Roboto"/>
                    <a:cs typeface="Roboto"/>
                    <a:sym typeface="Roboto"/>
                  </a:rPr>
                  <a:t>del </a:t>
                </a:r>
                <a:r>
                  <a:rPr lang="en-US" sz="800" dirty="0" err="1">
                    <a:solidFill>
                      <a:schemeClr val="dk1"/>
                    </a:solidFill>
                    <a:latin typeface="Roboto"/>
                    <a:ea typeface="Roboto"/>
                    <a:cs typeface="Roboto"/>
                    <a:sym typeface="Roboto"/>
                  </a:rPr>
                  <a:t>av</a:t>
                </a:r>
                <a:r>
                  <a:rPr lang="en-US" sz="800" dirty="0">
                    <a:solidFill>
                      <a:schemeClr val="dk1"/>
                    </a:solidFill>
                    <a:latin typeface="Roboto"/>
                    <a:ea typeface="Roboto"/>
                    <a:cs typeface="Roboto"/>
                    <a:sym typeface="Roboto"/>
                  </a:rPr>
                  <a:t> </a:t>
                </a:r>
                <a:r>
                  <a:rPr lang="en-US" sz="800" dirty="0" err="1">
                    <a:solidFill>
                      <a:schemeClr val="dk1"/>
                    </a:solidFill>
                    <a:latin typeface="Roboto"/>
                    <a:ea typeface="Roboto"/>
                    <a:cs typeface="Roboto"/>
                    <a:sym typeface="Roboto"/>
                  </a:rPr>
                  <a:t>projektet</a:t>
                </a:r>
                <a:r>
                  <a:rPr lang="en-US" sz="800" dirty="0">
                    <a:solidFill>
                      <a:schemeClr val="dk1"/>
                    </a:solidFill>
                    <a:latin typeface="Roboto"/>
                    <a:ea typeface="Roboto"/>
                    <a:cs typeface="Roboto"/>
                    <a:sym typeface="Roboto"/>
                  </a:rPr>
                  <a:t> ELIXIR-CONVERGE, </a:t>
                </a:r>
                <a:r>
                  <a:rPr lang="en-US" sz="800" dirty="0" err="1">
                    <a:solidFill>
                      <a:schemeClr val="dk1"/>
                    </a:solidFill>
                    <a:latin typeface="Roboto"/>
                    <a:ea typeface="Roboto"/>
                    <a:cs typeface="Roboto"/>
                    <a:sym typeface="Roboto"/>
                  </a:rPr>
                  <a:t>där</a:t>
                </a:r>
                <a:r>
                  <a:rPr lang="en-US" sz="800" dirty="0">
                    <a:solidFill>
                      <a:schemeClr val="dk1"/>
                    </a:solidFill>
                    <a:latin typeface="Roboto"/>
                    <a:ea typeface="Roboto"/>
                    <a:cs typeface="Roboto"/>
                    <a:sym typeface="Roboto"/>
                  </a:rPr>
                  <a:t> </a:t>
                </a:r>
                <a:r>
                  <a:rPr lang="en-US" sz="800" dirty="0" err="1">
                    <a:solidFill>
                      <a:schemeClr val="dk1"/>
                    </a:solidFill>
                    <a:latin typeface="Roboto"/>
                    <a:ea typeface="Roboto"/>
                    <a:cs typeface="Roboto"/>
                    <a:sym typeface="Roboto"/>
                  </a:rPr>
                  <a:t>Sverige</a:t>
                </a:r>
                <a:r>
                  <a:rPr lang="en-US" sz="800" dirty="0">
                    <a:solidFill>
                      <a:schemeClr val="dk1"/>
                    </a:solidFill>
                    <a:latin typeface="Roboto"/>
                    <a:ea typeface="Roboto"/>
                    <a:cs typeface="Roboto"/>
                    <a:sym typeface="Roboto"/>
                  </a:rPr>
                  <a:t> </a:t>
                </a:r>
                <a:r>
                  <a:rPr lang="en-US" sz="800" dirty="0" err="1">
                    <a:solidFill>
                      <a:schemeClr val="dk1"/>
                    </a:solidFill>
                    <a:latin typeface="Roboto"/>
                    <a:ea typeface="Roboto"/>
                    <a:cs typeface="Roboto"/>
                    <a:sym typeface="Roboto"/>
                  </a:rPr>
                  <a:t>leder</a:t>
                </a:r>
                <a:r>
                  <a:rPr lang="en-US" sz="800" dirty="0">
                    <a:solidFill>
                      <a:schemeClr val="dk1"/>
                    </a:solidFill>
                    <a:latin typeface="Roboto"/>
                    <a:ea typeface="Roboto"/>
                    <a:cs typeface="Roboto"/>
                    <a:sym typeface="Roboto"/>
                  </a:rPr>
                  <a:t> </a:t>
                </a:r>
                <a:r>
                  <a:rPr lang="en-US" sz="800" dirty="0" err="1">
                    <a:solidFill>
                      <a:schemeClr val="dk1"/>
                    </a:solidFill>
                    <a:latin typeface="Roboto"/>
                    <a:ea typeface="Roboto"/>
                    <a:cs typeface="Roboto"/>
                    <a:sym typeface="Roboto"/>
                  </a:rPr>
                  <a:t>etableringen</a:t>
                </a:r>
                <a:r>
                  <a:rPr lang="en-US" sz="800" dirty="0">
                    <a:solidFill>
                      <a:schemeClr val="dk1"/>
                    </a:solidFill>
                    <a:latin typeface="Roboto"/>
                    <a:ea typeface="Roboto"/>
                    <a:cs typeface="Roboto"/>
                    <a:sym typeface="Roboto"/>
                  </a:rPr>
                  <a:t> </a:t>
                </a:r>
                <a:r>
                  <a:rPr lang="en-US" sz="800" dirty="0" err="1">
                    <a:solidFill>
                      <a:schemeClr val="dk1"/>
                    </a:solidFill>
                    <a:latin typeface="Roboto"/>
                    <a:ea typeface="Roboto"/>
                    <a:cs typeface="Roboto"/>
                    <a:sym typeface="Roboto"/>
                  </a:rPr>
                  <a:t>av</a:t>
                </a:r>
                <a:r>
                  <a:rPr lang="en-US" sz="800" dirty="0">
                    <a:solidFill>
                      <a:schemeClr val="dk1"/>
                    </a:solidFill>
                    <a:latin typeface="Roboto"/>
                    <a:ea typeface="Roboto"/>
                    <a:cs typeface="Roboto"/>
                    <a:sym typeface="Roboto"/>
                  </a:rPr>
                  <a:t> </a:t>
                </a:r>
                <a:r>
                  <a:rPr lang="en-US" sz="800" dirty="0" err="1">
                    <a:solidFill>
                      <a:schemeClr val="dk1"/>
                    </a:solidFill>
                    <a:latin typeface="Roboto"/>
                    <a:ea typeface="Roboto"/>
                    <a:cs typeface="Roboto"/>
                    <a:sym typeface="Roboto"/>
                  </a:rPr>
                  <a:t>ett</a:t>
                </a:r>
                <a:r>
                  <a:rPr lang="en-US" sz="800" dirty="0">
                    <a:solidFill>
                      <a:schemeClr val="dk1"/>
                    </a:solidFill>
                    <a:latin typeface="Roboto"/>
                    <a:ea typeface="Roboto"/>
                    <a:cs typeface="Roboto"/>
                    <a:sym typeface="Roboto"/>
                  </a:rPr>
                  <a:t> </a:t>
                </a:r>
                <a:r>
                  <a:rPr lang="en-US" sz="800" dirty="0" err="1">
                    <a:solidFill>
                      <a:schemeClr val="dk1"/>
                    </a:solidFill>
                    <a:latin typeface="Roboto"/>
                    <a:ea typeface="Roboto"/>
                    <a:cs typeface="Roboto"/>
                    <a:sym typeface="Roboto"/>
                  </a:rPr>
                  <a:t>europeiskt</a:t>
                </a:r>
                <a:r>
                  <a:rPr lang="en-US" sz="800" dirty="0">
                    <a:solidFill>
                      <a:schemeClr val="dk1"/>
                    </a:solidFill>
                    <a:latin typeface="Roboto"/>
                    <a:ea typeface="Roboto"/>
                    <a:cs typeface="Roboto"/>
                    <a:sym typeface="Roboto"/>
                  </a:rPr>
                  <a:t> </a:t>
                </a:r>
                <a:r>
                  <a:rPr lang="en-US" sz="800" dirty="0" err="1">
                    <a:solidFill>
                      <a:schemeClr val="dk1"/>
                    </a:solidFill>
                    <a:latin typeface="Roboto"/>
                    <a:ea typeface="Roboto"/>
                    <a:cs typeface="Roboto"/>
                    <a:sym typeface="Roboto"/>
                  </a:rPr>
                  <a:t>nätverk</a:t>
                </a:r>
                <a:r>
                  <a:rPr lang="en-US" sz="800" dirty="0">
                    <a:solidFill>
                      <a:schemeClr val="dk1"/>
                    </a:solidFill>
                    <a:latin typeface="Roboto"/>
                    <a:ea typeface="Roboto"/>
                    <a:cs typeface="Roboto"/>
                    <a:sym typeface="Roboto"/>
                  </a:rPr>
                  <a:t> </a:t>
                </a:r>
                <a:r>
                  <a:rPr lang="en-US" sz="800" dirty="0" err="1">
                    <a:solidFill>
                      <a:schemeClr val="dk1"/>
                    </a:solidFill>
                    <a:latin typeface="Roboto"/>
                    <a:ea typeface="Roboto"/>
                    <a:cs typeface="Roboto"/>
                    <a:sym typeface="Roboto"/>
                  </a:rPr>
                  <a:t>av</a:t>
                </a:r>
                <a:r>
                  <a:rPr lang="en-US" sz="800" dirty="0">
                    <a:solidFill>
                      <a:schemeClr val="dk1"/>
                    </a:solidFill>
                    <a:latin typeface="Roboto"/>
                    <a:ea typeface="Roboto"/>
                    <a:cs typeface="Roboto"/>
                    <a:sym typeface="Roboto"/>
                  </a:rPr>
                  <a:t> data </a:t>
                </a:r>
                <a:r>
                  <a:rPr lang="en-US" sz="800" dirty="0" smtClean="0">
                    <a:solidFill>
                      <a:schemeClr val="dk1"/>
                    </a:solidFill>
                    <a:latin typeface="Roboto"/>
                    <a:ea typeface="Roboto"/>
                    <a:cs typeface="Roboto"/>
                    <a:sym typeface="Roboto"/>
                  </a:rPr>
                  <a:t>stewards</a:t>
                </a:r>
              </a:p>
              <a:p>
                <a:pPr marL="57150" indent="-107950">
                  <a:buClr>
                    <a:schemeClr val="dk1"/>
                  </a:buClr>
                  <a:buSzPts val="800"/>
                  <a:buFont typeface="Roboto"/>
                  <a:buChar char="●"/>
                </a:pPr>
                <a:r>
                  <a:rPr lang="en-US" sz="800" dirty="0" smtClean="0">
                    <a:solidFill>
                      <a:schemeClr val="dk1"/>
                    </a:solidFill>
                    <a:latin typeface="Roboto"/>
                    <a:ea typeface="Roboto"/>
                    <a:cs typeface="Roboto"/>
                    <a:sym typeface="Roboto"/>
                  </a:rPr>
                  <a:t>SciLifeLab </a:t>
                </a:r>
                <a:r>
                  <a:rPr lang="en-US" sz="800" dirty="0">
                    <a:solidFill>
                      <a:schemeClr val="dk1"/>
                    </a:solidFill>
                    <a:latin typeface="Roboto"/>
                    <a:ea typeface="Roboto"/>
                    <a:cs typeface="Roboto"/>
                    <a:sym typeface="Roboto"/>
                  </a:rPr>
                  <a:t>COVID-19 </a:t>
                </a:r>
                <a:r>
                  <a:rPr lang="en-US" sz="800" dirty="0" err="1">
                    <a:solidFill>
                      <a:schemeClr val="dk1"/>
                    </a:solidFill>
                    <a:latin typeface="Roboto"/>
                    <a:ea typeface="Roboto"/>
                    <a:cs typeface="Roboto"/>
                    <a:sym typeface="Roboto"/>
                  </a:rPr>
                  <a:t>portalen</a:t>
                </a:r>
                <a:r>
                  <a:rPr lang="en-US" sz="800" dirty="0">
                    <a:solidFill>
                      <a:schemeClr val="dk1"/>
                    </a:solidFill>
                    <a:latin typeface="Roboto"/>
                    <a:ea typeface="Roboto"/>
                    <a:cs typeface="Roboto"/>
                    <a:sym typeface="Roboto"/>
                  </a:rPr>
                  <a:t> </a:t>
                </a:r>
                <a:r>
                  <a:rPr lang="en-US" sz="800" dirty="0" err="1" smtClean="0">
                    <a:solidFill>
                      <a:schemeClr val="dk1"/>
                    </a:solidFill>
                    <a:latin typeface="Roboto"/>
                    <a:ea typeface="Roboto"/>
                    <a:cs typeface="Roboto"/>
                    <a:sym typeface="Roboto"/>
                  </a:rPr>
                  <a:t>lanseras</a:t>
                </a:r>
                <a:endParaRPr lang="en" sz="800" dirty="0" smtClean="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dirty="0" smtClean="0">
                    <a:solidFill>
                      <a:schemeClr val="dk1"/>
                    </a:solidFill>
                    <a:latin typeface="Roboto"/>
                    <a:ea typeface="Roboto"/>
                    <a:cs typeface="Roboto"/>
                    <a:sym typeface="Roboto"/>
                  </a:rPr>
                  <a:t>(</a:t>
                </a:r>
                <a:r>
                  <a:rPr lang="en" sz="800" dirty="0">
                    <a:solidFill>
                      <a:schemeClr val="dk1"/>
                    </a:solidFill>
                    <a:latin typeface="Roboto"/>
                    <a:ea typeface="Roboto"/>
                    <a:cs typeface="Roboto"/>
                    <a:sym typeface="Roboto"/>
                  </a:rPr>
                  <a:t>2020) Open Science Community Lund</a:t>
                </a:r>
                <a:endParaRPr sz="800" dirty="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dirty="0">
                    <a:solidFill>
                      <a:schemeClr val="dk1"/>
                    </a:solidFill>
                    <a:latin typeface="Roboto"/>
                    <a:ea typeface="Roboto"/>
                    <a:cs typeface="Roboto"/>
                    <a:sym typeface="Roboto"/>
                  </a:rPr>
                  <a:t>(2022) Open Science Uppsala</a:t>
                </a:r>
                <a:endParaRPr sz="800" dirty="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dirty="0">
                    <a:solidFill>
                      <a:schemeClr val="dk1"/>
                    </a:solidFill>
                    <a:latin typeface="Roboto"/>
                    <a:ea typeface="Roboto"/>
                    <a:cs typeface="Roboto"/>
                    <a:sym typeface="Roboto"/>
                  </a:rPr>
                  <a:t>(2021) EOSC arbetsgrupp inom ELIXIR (ELIXIR-SE har även en egen</a:t>
                </a:r>
                <a:r>
                  <a:rPr lang="en" sz="800" dirty="0" smtClean="0">
                    <a:solidFill>
                      <a:schemeClr val="dk1"/>
                    </a:solidFill>
                    <a:latin typeface="Roboto"/>
                    <a:ea typeface="Roboto"/>
                    <a:cs typeface="Roboto"/>
                    <a:sym typeface="Roboto"/>
                  </a:rPr>
                  <a:t>)</a:t>
                </a:r>
              </a:p>
              <a:p>
                <a:pPr marL="57150" lvl="0" indent="-107950" algn="l" rtl="0">
                  <a:spcBef>
                    <a:spcPts val="0"/>
                  </a:spcBef>
                  <a:spcAft>
                    <a:spcPts val="0"/>
                  </a:spcAft>
                  <a:buClr>
                    <a:schemeClr val="dk1"/>
                  </a:buClr>
                  <a:buSzPts val="800"/>
                  <a:buFont typeface="Roboto"/>
                  <a:buChar char="●"/>
                </a:pPr>
                <a:r>
                  <a:rPr lang="en" sz="800" dirty="0" smtClean="0">
                    <a:solidFill>
                      <a:schemeClr val="dk1"/>
                    </a:solidFill>
                    <a:latin typeface="Roboto"/>
                    <a:ea typeface="Roboto"/>
                    <a:cs typeface="Roboto"/>
                    <a:sym typeface="Roboto"/>
                  </a:rPr>
                  <a:t>EOSC projekt tex Skills4EOSC där SE institutioner medverkar</a:t>
                </a:r>
              </a:p>
              <a:p>
                <a:pPr marL="57150" lvl="0" indent="-107950" algn="l" rtl="0">
                  <a:spcBef>
                    <a:spcPts val="0"/>
                  </a:spcBef>
                  <a:spcAft>
                    <a:spcPts val="0"/>
                  </a:spcAft>
                  <a:buClr>
                    <a:schemeClr val="dk1"/>
                  </a:buClr>
                  <a:buSzPts val="800"/>
                  <a:buFont typeface="Roboto"/>
                  <a:buChar char="●"/>
                </a:pPr>
                <a:r>
                  <a:rPr lang="en" sz="800" dirty="0" smtClean="0">
                    <a:solidFill>
                      <a:schemeClr val="dk1"/>
                    </a:solidFill>
                    <a:latin typeface="Roboto"/>
                    <a:ea typeface="Roboto"/>
                    <a:cs typeface="Roboto"/>
                    <a:sym typeface="Roboto"/>
                  </a:rPr>
                  <a:t>SE bidrar till EOSC Task Forces</a:t>
                </a:r>
                <a:endParaRPr sz="800" dirty="0">
                  <a:solidFill>
                    <a:schemeClr val="dk1"/>
                  </a:solidFill>
                  <a:latin typeface="Roboto"/>
                  <a:ea typeface="Roboto"/>
                  <a:cs typeface="Roboto"/>
                  <a:sym typeface="Roboto"/>
                </a:endParaRPr>
              </a:p>
            </p:txBody>
          </p:sp>
        </p:grpSp>
      </p:grpSp>
      <p:grpSp>
        <p:nvGrpSpPr>
          <p:cNvPr id="311" name="Google Shape;311;g289c081238e_0_1385"/>
          <p:cNvGrpSpPr/>
          <p:nvPr/>
        </p:nvGrpSpPr>
        <p:grpSpPr>
          <a:xfrm>
            <a:off x="6422860" y="2252522"/>
            <a:ext cx="2721140" cy="1735654"/>
            <a:chOff x="6435810" y="2702596"/>
            <a:chExt cx="2721140" cy="1735654"/>
          </a:xfrm>
        </p:grpSpPr>
        <p:sp>
          <p:nvSpPr>
            <p:cNvPr id="312" name="Google Shape;312;g289c081238e_0_1385"/>
            <p:cNvSpPr/>
            <p:nvPr/>
          </p:nvSpPr>
          <p:spPr>
            <a:xfrm>
              <a:off x="6807650" y="3079475"/>
              <a:ext cx="2349300" cy="133500"/>
            </a:xfrm>
            <a:prstGeom prst="rect">
              <a:avLst/>
            </a:prstGeom>
            <a:solidFill>
              <a:srgbClr val="0856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3" name="Google Shape;313;g289c081238e_0_1385"/>
            <p:cNvGrpSpPr/>
            <p:nvPr/>
          </p:nvGrpSpPr>
          <p:grpSpPr>
            <a:xfrm>
              <a:off x="6435810" y="2702596"/>
              <a:ext cx="2494563" cy="1735654"/>
              <a:chOff x="6435810" y="2702596"/>
              <a:chExt cx="2494563" cy="1735654"/>
            </a:xfrm>
          </p:grpSpPr>
          <p:grpSp>
            <p:nvGrpSpPr>
              <p:cNvPr id="314" name="Google Shape;314;g289c081238e_0_1385"/>
              <p:cNvGrpSpPr/>
              <p:nvPr/>
            </p:nvGrpSpPr>
            <p:grpSpPr>
              <a:xfrm rot="10800000">
                <a:off x="6760035" y="3079467"/>
                <a:ext cx="92400" cy="411825"/>
                <a:chOff x="2070100" y="2563700"/>
                <a:chExt cx="92400" cy="411825"/>
              </a:xfrm>
            </p:grpSpPr>
            <p:cxnSp>
              <p:nvCxnSpPr>
                <p:cNvPr id="315" name="Google Shape;315;g289c081238e_0_1385"/>
                <p:cNvCxnSpPr/>
                <p:nvPr/>
              </p:nvCxnSpPr>
              <p:spPr>
                <a:xfrm>
                  <a:off x="2116300" y="2616125"/>
                  <a:ext cx="0" cy="359400"/>
                </a:xfrm>
                <a:prstGeom prst="straightConnector1">
                  <a:avLst/>
                </a:prstGeom>
                <a:noFill/>
                <a:ln w="9525" cap="flat" cmpd="sng">
                  <a:solidFill>
                    <a:srgbClr val="000000"/>
                  </a:solidFill>
                  <a:prstDash val="solid"/>
                  <a:round/>
                  <a:headEnd type="none" w="sm" len="sm"/>
                  <a:tailEnd type="none" w="sm" len="sm"/>
                </a:ln>
              </p:spPr>
            </p:cxnSp>
            <p:sp>
              <p:nvSpPr>
                <p:cNvPr id="316" name="Google Shape;316;g289c081238e_0_1385"/>
                <p:cNvSpPr/>
                <p:nvPr/>
              </p:nvSpPr>
              <p:spPr>
                <a:xfrm>
                  <a:off x="2070100"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7" name="Google Shape;317;g289c081238e_0_1385"/>
              <p:cNvSpPr txBox="1"/>
              <p:nvPr/>
            </p:nvSpPr>
            <p:spPr>
              <a:xfrm>
                <a:off x="6435810" y="2702596"/>
                <a:ext cx="7458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latin typeface="Roboto"/>
                    <a:ea typeface="Roboto"/>
                    <a:cs typeface="Roboto"/>
                    <a:sym typeface="Roboto"/>
                  </a:rPr>
                  <a:t>-2023</a:t>
                </a:r>
                <a:endParaRPr sz="1200" b="1">
                  <a:latin typeface="Roboto"/>
                  <a:ea typeface="Roboto"/>
                  <a:cs typeface="Roboto"/>
                  <a:sym typeface="Roboto"/>
                </a:endParaRPr>
              </a:p>
            </p:txBody>
          </p:sp>
          <p:sp>
            <p:nvSpPr>
              <p:cNvPr id="318" name="Google Shape;318;g289c081238e_0_1385"/>
              <p:cNvSpPr txBox="1"/>
              <p:nvPr/>
            </p:nvSpPr>
            <p:spPr>
              <a:xfrm>
                <a:off x="6676773" y="3494450"/>
                <a:ext cx="2253600" cy="943800"/>
              </a:xfrm>
              <a:prstGeom prst="rect">
                <a:avLst/>
              </a:prstGeom>
              <a:noFill/>
              <a:ln>
                <a:noFill/>
              </a:ln>
            </p:spPr>
            <p:txBody>
              <a:bodyPr spcFirstLastPara="1" wrap="square" lIns="91425" tIns="91425" rIns="91425" bIns="91425" anchor="t" anchorCtr="0">
                <a:noAutofit/>
              </a:bodyPr>
              <a:lstStyle/>
              <a:p>
                <a:pPr marL="57150" indent="-107950">
                  <a:buClr>
                    <a:schemeClr val="dk1"/>
                  </a:buClr>
                  <a:buSzPts val="800"/>
                  <a:buFont typeface="Roboto"/>
                  <a:buChar char="●"/>
                </a:pPr>
                <a:r>
                  <a:rPr lang="en" sz="800" dirty="0" smtClean="0">
                    <a:solidFill>
                      <a:schemeClr val="dk1"/>
                    </a:solidFill>
                    <a:latin typeface="Roboto"/>
                    <a:ea typeface="Roboto"/>
                    <a:cs typeface="Roboto"/>
                    <a:sym typeface="Roboto"/>
                  </a:rPr>
                  <a:t>SciLifeLab </a:t>
                </a:r>
                <a:r>
                  <a:rPr lang="en" sz="800" dirty="0">
                    <a:solidFill>
                      <a:schemeClr val="dk1"/>
                    </a:solidFill>
                    <a:latin typeface="Roboto"/>
                    <a:ea typeface="Roboto"/>
                    <a:cs typeface="Roboto"/>
                    <a:sym typeface="Roboto"/>
                  </a:rPr>
                  <a:t>Data Center (EBI samarbete) lanserar Pathogens </a:t>
                </a:r>
                <a:r>
                  <a:rPr lang="en" sz="800" dirty="0" smtClean="0">
                    <a:solidFill>
                      <a:schemeClr val="dk1"/>
                    </a:solidFill>
                    <a:latin typeface="Roboto"/>
                    <a:ea typeface="Roboto"/>
                    <a:cs typeface="Roboto"/>
                    <a:sym typeface="Roboto"/>
                  </a:rPr>
                  <a:t>portal</a:t>
                </a:r>
              </a:p>
              <a:p>
                <a:pPr marL="57150" indent="-107950">
                  <a:buClr>
                    <a:schemeClr val="dk1"/>
                  </a:buClr>
                  <a:buSzPts val="800"/>
                  <a:buFont typeface="Roboto"/>
                  <a:buChar char="●"/>
                </a:pPr>
                <a:r>
                  <a:rPr lang="en" sz="800" dirty="0" smtClean="0">
                    <a:solidFill>
                      <a:schemeClr val="dk1"/>
                    </a:solidFill>
                    <a:latin typeface="Roboto"/>
                    <a:ea typeface="Roboto"/>
                    <a:cs typeface="Roboto"/>
                    <a:sym typeface="Roboto"/>
                  </a:rPr>
                  <a:t>FAIR Training Handbook (ELIXIR-SE deltar)</a:t>
                </a:r>
                <a:endParaRPr lang="en" sz="800" dirty="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endParaRPr sz="800" dirty="0">
                  <a:latin typeface="Roboto"/>
                  <a:ea typeface="Roboto"/>
                  <a:cs typeface="Roboto"/>
                  <a:sym typeface="Roboto"/>
                </a:endParaRPr>
              </a:p>
            </p:txBody>
          </p:sp>
        </p:grpSp>
      </p:grpSp>
      <p:grpSp>
        <p:nvGrpSpPr>
          <p:cNvPr id="319" name="Google Shape;319;g289c081238e_0_1385"/>
          <p:cNvGrpSpPr/>
          <p:nvPr/>
        </p:nvGrpSpPr>
        <p:grpSpPr>
          <a:xfrm>
            <a:off x="559241" y="872198"/>
            <a:ext cx="2671479" cy="2264391"/>
            <a:chOff x="495991" y="1322272"/>
            <a:chExt cx="2671479" cy="2264391"/>
          </a:xfrm>
        </p:grpSpPr>
        <p:sp>
          <p:nvSpPr>
            <p:cNvPr id="320" name="Google Shape;320;g289c081238e_0_1385"/>
            <p:cNvSpPr/>
            <p:nvPr/>
          </p:nvSpPr>
          <p:spPr>
            <a:xfrm>
              <a:off x="932600" y="3079475"/>
              <a:ext cx="1958400" cy="133500"/>
            </a:xfrm>
            <a:prstGeom prst="rect">
              <a:avLst/>
            </a:prstGeom>
            <a:solidFill>
              <a:srgbClr val="0E94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1" name="Google Shape;321;g289c081238e_0_1385"/>
            <p:cNvGrpSpPr/>
            <p:nvPr/>
          </p:nvGrpSpPr>
          <p:grpSpPr>
            <a:xfrm>
              <a:off x="495991" y="1322272"/>
              <a:ext cx="2671479" cy="2264391"/>
              <a:chOff x="495991" y="1322272"/>
              <a:chExt cx="2671479" cy="2264391"/>
            </a:xfrm>
          </p:grpSpPr>
          <p:sp>
            <p:nvSpPr>
              <p:cNvPr id="322" name="Google Shape;322;g289c081238e_0_1385"/>
              <p:cNvSpPr txBox="1"/>
              <p:nvPr/>
            </p:nvSpPr>
            <p:spPr>
              <a:xfrm>
                <a:off x="495991" y="3215263"/>
                <a:ext cx="8712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latin typeface="Roboto"/>
                    <a:ea typeface="Roboto"/>
                    <a:cs typeface="Roboto"/>
                    <a:sym typeface="Roboto"/>
                  </a:rPr>
                  <a:t>- 2010</a:t>
                </a:r>
                <a:endParaRPr sz="1200" b="1">
                  <a:latin typeface="Roboto"/>
                  <a:ea typeface="Roboto"/>
                  <a:cs typeface="Roboto"/>
                  <a:sym typeface="Roboto"/>
                </a:endParaRPr>
              </a:p>
            </p:txBody>
          </p:sp>
          <p:grpSp>
            <p:nvGrpSpPr>
              <p:cNvPr id="323" name="Google Shape;323;g289c081238e_0_1385"/>
              <p:cNvGrpSpPr/>
              <p:nvPr/>
            </p:nvGrpSpPr>
            <p:grpSpPr>
              <a:xfrm>
                <a:off x="881025" y="2800065"/>
                <a:ext cx="92400" cy="411825"/>
                <a:chOff x="845575" y="2563700"/>
                <a:chExt cx="92400" cy="411825"/>
              </a:xfrm>
            </p:grpSpPr>
            <p:cxnSp>
              <p:nvCxnSpPr>
                <p:cNvPr id="324" name="Google Shape;324;g289c081238e_0_1385"/>
                <p:cNvCxnSpPr/>
                <p:nvPr/>
              </p:nvCxnSpPr>
              <p:spPr>
                <a:xfrm>
                  <a:off x="891775" y="2616125"/>
                  <a:ext cx="0" cy="359400"/>
                </a:xfrm>
                <a:prstGeom prst="straightConnector1">
                  <a:avLst/>
                </a:prstGeom>
                <a:noFill/>
                <a:ln w="9525" cap="flat" cmpd="sng">
                  <a:solidFill>
                    <a:srgbClr val="000000"/>
                  </a:solidFill>
                  <a:prstDash val="solid"/>
                  <a:round/>
                  <a:headEnd type="none" w="sm" len="sm"/>
                  <a:tailEnd type="none" w="sm" len="sm"/>
                </a:ln>
              </p:spPr>
            </p:cxnSp>
            <p:sp>
              <p:nvSpPr>
                <p:cNvPr id="325" name="Google Shape;325;g289c081238e_0_1385"/>
                <p:cNvSpPr/>
                <p:nvPr/>
              </p:nvSpPr>
              <p:spPr>
                <a:xfrm>
                  <a:off x="845575"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6" name="Google Shape;326;g289c081238e_0_1385"/>
              <p:cNvSpPr txBox="1"/>
              <p:nvPr/>
            </p:nvSpPr>
            <p:spPr>
              <a:xfrm>
                <a:off x="808530" y="1322272"/>
                <a:ext cx="2358940" cy="135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800" b="1" dirty="0">
                  <a:latin typeface="Roboto"/>
                  <a:ea typeface="Roboto"/>
                  <a:cs typeface="Roboto"/>
                  <a:sym typeface="Roboto"/>
                </a:endParaRPr>
              </a:p>
              <a:p>
                <a:pPr marL="57150" lvl="0" indent="-107950" algn="l" rtl="0">
                  <a:spcBef>
                    <a:spcPts val="0"/>
                  </a:spcBef>
                  <a:spcAft>
                    <a:spcPts val="0"/>
                  </a:spcAft>
                  <a:buSzPts val="800"/>
                  <a:buFont typeface="Roboto"/>
                  <a:buChar char="●"/>
                </a:pPr>
                <a:r>
                  <a:rPr lang="en" sz="800" dirty="0">
                    <a:latin typeface="Roboto"/>
                    <a:ea typeface="Roboto"/>
                    <a:cs typeface="Roboto"/>
                    <a:sym typeface="Roboto"/>
                  </a:rPr>
                  <a:t>(2012) Open Science Community Stockholm</a:t>
                </a:r>
                <a:endParaRPr sz="800" dirty="0">
                  <a:latin typeface="Roboto"/>
                  <a:ea typeface="Roboto"/>
                  <a:cs typeface="Roboto"/>
                  <a:sym typeface="Roboto"/>
                </a:endParaRPr>
              </a:p>
              <a:p>
                <a:pPr marL="57150" lvl="0" indent="-107950" algn="l" rtl="0">
                  <a:spcBef>
                    <a:spcPts val="0"/>
                  </a:spcBef>
                  <a:spcAft>
                    <a:spcPts val="0"/>
                  </a:spcAft>
                  <a:buSzPts val="800"/>
                  <a:buFont typeface="Roboto"/>
                  <a:buChar char="●"/>
                </a:pPr>
                <a:r>
                  <a:rPr lang="en" sz="800" dirty="0">
                    <a:latin typeface="Roboto"/>
                    <a:ea typeface="Roboto"/>
                    <a:cs typeface="Roboto"/>
                    <a:sym typeface="Roboto"/>
                  </a:rPr>
                  <a:t>(2012) Open Knowledge Sweden</a:t>
                </a:r>
                <a:endParaRPr sz="800" dirty="0">
                  <a:latin typeface="Roboto"/>
                  <a:ea typeface="Roboto"/>
                  <a:cs typeface="Roboto"/>
                  <a:sym typeface="Roboto"/>
                </a:endParaRPr>
              </a:p>
              <a:p>
                <a:pPr marL="57150" lvl="0" indent="-107950" algn="l" rtl="0">
                  <a:spcBef>
                    <a:spcPts val="0"/>
                  </a:spcBef>
                  <a:spcAft>
                    <a:spcPts val="0"/>
                  </a:spcAft>
                  <a:buSzPts val="800"/>
                  <a:buFont typeface="Roboto"/>
                  <a:buChar char="●"/>
                </a:pPr>
                <a:r>
                  <a:rPr lang="en" sz="800" dirty="0">
                    <a:latin typeface="Roboto"/>
                    <a:ea typeface="Roboto"/>
                    <a:cs typeface="Roboto"/>
                    <a:sym typeface="Roboto"/>
                  </a:rPr>
                  <a:t>(2014) Open Science Meetups in Sweden (OSMS)</a:t>
                </a:r>
                <a:endParaRPr sz="800" dirty="0">
                  <a:latin typeface="Roboto"/>
                  <a:ea typeface="Roboto"/>
                  <a:cs typeface="Roboto"/>
                  <a:sym typeface="Roboto"/>
                </a:endParaRPr>
              </a:p>
            </p:txBody>
          </p:sp>
        </p:grpSp>
      </p:grpSp>
      <p:grpSp>
        <p:nvGrpSpPr>
          <p:cNvPr id="327" name="Google Shape;327;g289c081238e_0_1385"/>
          <p:cNvGrpSpPr/>
          <p:nvPr/>
        </p:nvGrpSpPr>
        <p:grpSpPr>
          <a:xfrm>
            <a:off x="2512645" y="2252522"/>
            <a:ext cx="2501355" cy="3028653"/>
            <a:chOff x="2525595" y="2702596"/>
            <a:chExt cx="2501355" cy="3028653"/>
          </a:xfrm>
        </p:grpSpPr>
        <p:sp>
          <p:nvSpPr>
            <p:cNvPr id="328" name="Google Shape;328;g289c081238e_0_1385"/>
            <p:cNvSpPr/>
            <p:nvPr/>
          </p:nvSpPr>
          <p:spPr>
            <a:xfrm>
              <a:off x="2890952" y="3079475"/>
              <a:ext cx="1958400" cy="133500"/>
            </a:xfrm>
            <a:prstGeom prst="rect">
              <a:avLst/>
            </a:prstGeom>
            <a:solidFill>
              <a:srgbClr val="0856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29" name="Google Shape;329;g289c081238e_0_1385"/>
            <p:cNvGrpSpPr/>
            <p:nvPr/>
          </p:nvGrpSpPr>
          <p:grpSpPr>
            <a:xfrm>
              <a:off x="2525595" y="2702596"/>
              <a:ext cx="2501355" cy="3028653"/>
              <a:chOff x="2525595" y="2702596"/>
              <a:chExt cx="2501355" cy="3028653"/>
            </a:xfrm>
          </p:grpSpPr>
          <p:sp>
            <p:nvSpPr>
              <p:cNvPr id="330" name="Google Shape;330;g289c081238e_0_1385"/>
              <p:cNvSpPr txBox="1"/>
              <p:nvPr/>
            </p:nvSpPr>
            <p:spPr>
              <a:xfrm>
                <a:off x="2525595" y="2702596"/>
                <a:ext cx="745800" cy="371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b="1">
                    <a:latin typeface="Roboto"/>
                    <a:ea typeface="Roboto"/>
                    <a:cs typeface="Roboto"/>
                    <a:sym typeface="Roboto"/>
                  </a:rPr>
                  <a:t>- 2015</a:t>
                </a:r>
                <a:endParaRPr sz="1200" b="1">
                  <a:latin typeface="Roboto"/>
                  <a:ea typeface="Roboto"/>
                  <a:cs typeface="Roboto"/>
                  <a:sym typeface="Roboto"/>
                </a:endParaRPr>
              </a:p>
            </p:txBody>
          </p:sp>
          <p:grpSp>
            <p:nvGrpSpPr>
              <p:cNvPr id="331" name="Google Shape;331;g289c081238e_0_1385"/>
              <p:cNvGrpSpPr/>
              <p:nvPr/>
            </p:nvGrpSpPr>
            <p:grpSpPr>
              <a:xfrm rot="10800000">
                <a:off x="2849073" y="3079467"/>
                <a:ext cx="92400" cy="411825"/>
                <a:chOff x="2070100" y="2563700"/>
                <a:chExt cx="92400" cy="411825"/>
              </a:xfrm>
            </p:grpSpPr>
            <p:cxnSp>
              <p:nvCxnSpPr>
                <p:cNvPr id="332" name="Google Shape;332;g289c081238e_0_1385"/>
                <p:cNvCxnSpPr/>
                <p:nvPr/>
              </p:nvCxnSpPr>
              <p:spPr>
                <a:xfrm>
                  <a:off x="2116300" y="2616125"/>
                  <a:ext cx="0" cy="359400"/>
                </a:xfrm>
                <a:prstGeom prst="straightConnector1">
                  <a:avLst/>
                </a:prstGeom>
                <a:noFill/>
                <a:ln w="9525" cap="flat" cmpd="sng">
                  <a:solidFill>
                    <a:srgbClr val="000000"/>
                  </a:solidFill>
                  <a:prstDash val="solid"/>
                  <a:round/>
                  <a:headEnd type="none" w="sm" len="sm"/>
                  <a:tailEnd type="none" w="sm" len="sm"/>
                </a:ln>
              </p:spPr>
            </p:cxnSp>
            <p:sp>
              <p:nvSpPr>
                <p:cNvPr id="333" name="Google Shape;333;g289c081238e_0_1385"/>
                <p:cNvSpPr/>
                <p:nvPr/>
              </p:nvSpPr>
              <p:spPr>
                <a:xfrm>
                  <a:off x="2070100" y="2563700"/>
                  <a:ext cx="92400" cy="92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4" name="Google Shape;334;g289c081238e_0_1385"/>
              <p:cNvSpPr txBox="1"/>
              <p:nvPr/>
            </p:nvSpPr>
            <p:spPr>
              <a:xfrm>
                <a:off x="2773350" y="3494449"/>
                <a:ext cx="2253600" cy="223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800" b="1">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(2015) Citizen Science Sweden</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(2015) HackYourPhD Stockholm</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(2016) Artikel i Nature “The FAIR Guiding Principles for scientific data management and stewardship”, med flera ELIXIR Heads of Nodes, däribland Sveriges (Bengt Persson) </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(2016) Open Lab Skåne</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(2017) Open Science Göteborg</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(2018) Reproducibility in Science Uppsala (ReSciUP)</a:t>
                </a:r>
                <a:endParaRPr sz="800">
                  <a:solidFill>
                    <a:schemeClr val="dk1"/>
                  </a:solidFill>
                  <a:latin typeface="Roboto"/>
                  <a:ea typeface="Roboto"/>
                  <a:cs typeface="Roboto"/>
                  <a:sym typeface="Roboto"/>
                </a:endParaRPr>
              </a:p>
              <a:p>
                <a:pPr marL="57150" lvl="0" indent="-107950" algn="l" rtl="0">
                  <a:spcBef>
                    <a:spcPts val="0"/>
                  </a:spcBef>
                  <a:spcAft>
                    <a:spcPts val="0"/>
                  </a:spcAft>
                  <a:buClr>
                    <a:schemeClr val="dk1"/>
                  </a:buClr>
                  <a:buSzPts val="800"/>
                  <a:buFont typeface="Roboto"/>
                  <a:buChar char="●"/>
                </a:pPr>
                <a:r>
                  <a:rPr lang="en" sz="800">
                    <a:solidFill>
                      <a:schemeClr val="dk1"/>
                    </a:solidFill>
                    <a:latin typeface="Roboto"/>
                    <a:ea typeface="Roboto"/>
                    <a:cs typeface="Roboto"/>
                    <a:sym typeface="Roboto"/>
                  </a:rPr>
                  <a:t>(2018) Open Science Skåne</a:t>
                </a:r>
                <a:endParaRPr sz="800">
                  <a:solidFill>
                    <a:schemeClr val="dk1"/>
                  </a:solidFill>
                  <a:latin typeface="Roboto"/>
                  <a:ea typeface="Roboto"/>
                  <a:cs typeface="Roboto"/>
                  <a:sym typeface="Roboto"/>
                </a:endParaRPr>
              </a:p>
            </p:txBody>
          </p:sp>
        </p:gr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g289c081238e_0_416"/>
          <p:cNvSpPr/>
          <p:nvPr/>
        </p:nvSpPr>
        <p:spPr>
          <a:xfrm>
            <a:off x="4998900" y="1375525"/>
            <a:ext cx="3652200" cy="3277500"/>
          </a:xfrm>
          <a:prstGeom prst="rect">
            <a:avLst/>
          </a:prstGeom>
          <a:solidFill>
            <a:schemeClr val="l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340" name="Google Shape;340;g289c081238e_0_416" descr="Map&#10;&#10;Description automatically generated"/>
          <p:cNvPicPr preferRelativeResize="0"/>
          <p:nvPr/>
        </p:nvPicPr>
        <p:blipFill rotWithShape="1">
          <a:blip r:embed="rId3">
            <a:alphaModFix/>
          </a:blip>
          <a:srcRect/>
          <a:stretch/>
        </p:blipFill>
        <p:spPr>
          <a:xfrm>
            <a:off x="493005" y="921449"/>
            <a:ext cx="3492636" cy="4084829"/>
          </a:xfrm>
          <a:prstGeom prst="rect">
            <a:avLst/>
          </a:prstGeom>
          <a:noFill/>
          <a:ln>
            <a:noFill/>
          </a:ln>
        </p:spPr>
      </p:pic>
      <p:sp>
        <p:nvSpPr>
          <p:cNvPr id="341" name="Google Shape;341;g289c081238e_0_416"/>
          <p:cNvSpPr txBox="1"/>
          <p:nvPr/>
        </p:nvSpPr>
        <p:spPr>
          <a:xfrm>
            <a:off x="5019402" y="1518000"/>
            <a:ext cx="3492600" cy="31914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b="1" i="0" u="none" strike="noStrike" cap="none">
                <a:solidFill>
                  <a:schemeClr val="dk1"/>
                </a:solidFill>
                <a:latin typeface="Arial"/>
                <a:ea typeface="Arial"/>
                <a:cs typeface="Arial"/>
                <a:sym typeface="Arial"/>
              </a:rPr>
              <a:t>SciLifeLab </a:t>
            </a:r>
            <a:endParaRPr/>
          </a:p>
          <a:p>
            <a:pPr marL="215900" marR="0" lvl="0" indent="-241300" algn="l" rtl="0">
              <a:spcBef>
                <a:spcPts val="500"/>
              </a:spcBef>
              <a:spcAft>
                <a:spcPts val="0"/>
              </a:spcAft>
              <a:buClr>
                <a:schemeClr val="dk1"/>
              </a:buClr>
              <a:buSzPts val="1400"/>
              <a:buFont typeface="Arial"/>
              <a:buChar char="•"/>
            </a:pPr>
            <a:r>
              <a:rPr lang="en">
                <a:solidFill>
                  <a:schemeClr val="dk1"/>
                </a:solidFill>
              </a:rPr>
              <a:t>Nationellt nav för </a:t>
            </a:r>
            <a:r>
              <a:rPr lang="en" b="1">
                <a:solidFill>
                  <a:schemeClr val="dk1"/>
                </a:solidFill>
              </a:rPr>
              <a:t>möjliggörandet </a:t>
            </a:r>
            <a:r>
              <a:rPr lang="en">
                <a:solidFill>
                  <a:schemeClr val="dk1"/>
                </a:solidFill>
              </a:rPr>
              <a:t>av biovetenskaplig forskning som annars inte skulle vara möjlig</a:t>
            </a:r>
            <a:endParaRPr>
              <a:solidFill>
                <a:schemeClr val="dk1"/>
              </a:solidFill>
            </a:endParaRPr>
          </a:p>
          <a:p>
            <a:pPr marL="215900" marR="0" lvl="0" indent="-241300" algn="l" rtl="0">
              <a:spcBef>
                <a:spcPts val="500"/>
              </a:spcBef>
              <a:spcAft>
                <a:spcPts val="0"/>
              </a:spcAft>
              <a:buClr>
                <a:schemeClr val="dk1"/>
              </a:buClr>
              <a:buSzPts val="1400"/>
              <a:buFont typeface="Arial"/>
              <a:buChar char="•"/>
            </a:pPr>
            <a:r>
              <a:rPr lang="en">
                <a:solidFill>
                  <a:schemeClr val="dk1"/>
                </a:solidFill>
              </a:rPr>
              <a:t>Grundad av och finansierad av regeringen</a:t>
            </a:r>
            <a:endParaRPr/>
          </a:p>
          <a:p>
            <a:pPr marL="215900" marR="0" lvl="0" indent="-241300" algn="l" rtl="0">
              <a:spcBef>
                <a:spcPts val="500"/>
              </a:spcBef>
              <a:spcAft>
                <a:spcPts val="0"/>
              </a:spcAft>
              <a:buClr>
                <a:schemeClr val="dk1"/>
              </a:buClr>
              <a:buSzPts val="1400"/>
              <a:buFont typeface="Arial"/>
              <a:buChar char="•"/>
            </a:pPr>
            <a:r>
              <a:rPr lang="en">
                <a:solidFill>
                  <a:schemeClr val="dk1"/>
                </a:solidFill>
              </a:rPr>
              <a:t>ger nationell tillgång till avancerad instrumentering och vetenskaplig expertis </a:t>
            </a:r>
            <a:endParaRPr>
              <a:solidFill>
                <a:schemeClr val="dk1"/>
              </a:solidFill>
            </a:endParaRPr>
          </a:p>
          <a:p>
            <a:pPr marL="215900" marR="0" lvl="0" indent="-241300" algn="l" rtl="0">
              <a:spcBef>
                <a:spcPts val="500"/>
              </a:spcBef>
              <a:spcAft>
                <a:spcPts val="0"/>
              </a:spcAft>
              <a:buClr>
                <a:schemeClr val="dk1"/>
              </a:buClr>
              <a:buSzPts val="1400"/>
              <a:buFont typeface="Arial"/>
              <a:buChar char="•"/>
            </a:pPr>
            <a:r>
              <a:rPr lang="en">
                <a:solidFill>
                  <a:schemeClr val="dk1"/>
                </a:solidFill>
              </a:rPr>
              <a:t>har en stark forskargemenskap, inklusive internationellt erkända experter inom life science och teknologi</a:t>
            </a:r>
            <a:endParaRPr>
              <a:solidFill>
                <a:schemeClr val="dk1"/>
              </a:solidFill>
            </a:endParaRPr>
          </a:p>
          <a:p>
            <a:pPr marL="342900" marR="0" lvl="0" indent="0" algn="l" rtl="0">
              <a:spcBef>
                <a:spcPts val="500"/>
              </a:spcBef>
              <a:spcAft>
                <a:spcPts val="0"/>
              </a:spcAft>
              <a:buNone/>
            </a:pPr>
            <a:endParaRPr/>
          </a:p>
        </p:txBody>
      </p:sp>
      <p:sp>
        <p:nvSpPr>
          <p:cNvPr id="342" name="Google Shape;342;g289c081238e_0_416"/>
          <p:cNvSpPr txBox="1"/>
          <p:nvPr/>
        </p:nvSpPr>
        <p:spPr>
          <a:xfrm>
            <a:off x="3313200" y="329700"/>
            <a:ext cx="6085200" cy="6279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Clr>
                <a:schemeClr val="dk1"/>
              </a:buClr>
              <a:buSzPts val="1600"/>
              <a:buFont typeface="Arial"/>
              <a:buNone/>
            </a:pPr>
            <a:r>
              <a:rPr lang="en" sz="1600">
                <a:solidFill>
                  <a:schemeClr val="dk1"/>
                </a:solidFill>
              </a:rPr>
              <a:t>Nationellt nav för </a:t>
            </a:r>
            <a:r>
              <a:rPr lang="en" sz="1600" b="1">
                <a:solidFill>
                  <a:schemeClr val="dk1"/>
                </a:solidFill>
              </a:rPr>
              <a:t>möjliggörandet </a:t>
            </a:r>
            <a:r>
              <a:rPr lang="en" sz="1600">
                <a:solidFill>
                  <a:schemeClr val="dk1"/>
                </a:solidFill>
              </a:rPr>
              <a:t>av biovetenskaplig forskning som annars inte skulle vara möjlig</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pic>
        <p:nvPicPr>
          <p:cNvPr id="348" name="Google Shape;348;g289c081238e_0_1170" descr="A group of people in a crowd&#10;&#10;Description automatically generated with medium confidence"/>
          <p:cNvPicPr preferRelativeResize="0"/>
          <p:nvPr/>
        </p:nvPicPr>
        <p:blipFill rotWithShape="1">
          <a:blip r:embed="rId3">
            <a:alphaModFix/>
          </a:blip>
          <a:srcRect/>
          <a:stretch/>
        </p:blipFill>
        <p:spPr>
          <a:xfrm>
            <a:off x="2658679" y="1887778"/>
            <a:ext cx="1390500" cy="1386312"/>
          </a:xfrm>
          <a:prstGeom prst="rect">
            <a:avLst/>
          </a:prstGeom>
          <a:noFill/>
          <a:ln>
            <a:noFill/>
          </a:ln>
        </p:spPr>
      </p:pic>
      <p:sp>
        <p:nvSpPr>
          <p:cNvPr id="349" name="Google Shape;349;g289c081238e_0_1170"/>
          <p:cNvSpPr txBox="1">
            <a:spLocks noGrp="1"/>
          </p:cNvSpPr>
          <p:nvPr>
            <p:ph type="title"/>
          </p:nvPr>
        </p:nvSpPr>
        <p:spPr>
          <a:xfrm>
            <a:off x="471488" y="205383"/>
            <a:ext cx="5365500" cy="4668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rgbClr val="171616"/>
              </a:buClr>
              <a:buSzPct val="100000"/>
              <a:buFont typeface="Arial"/>
              <a:buNone/>
            </a:pPr>
            <a:r>
              <a:rPr lang="en"/>
              <a:t>SciLifeLabs dimensioner</a:t>
            </a:r>
            <a:endParaRPr/>
          </a:p>
        </p:txBody>
      </p:sp>
      <p:cxnSp>
        <p:nvCxnSpPr>
          <p:cNvPr id="350" name="Google Shape;350;g289c081238e_0_1170"/>
          <p:cNvCxnSpPr/>
          <p:nvPr/>
        </p:nvCxnSpPr>
        <p:spPr>
          <a:xfrm flipH="1">
            <a:off x="1606607" y="1296014"/>
            <a:ext cx="2773200" cy="526500"/>
          </a:xfrm>
          <a:prstGeom prst="straightConnector1">
            <a:avLst/>
          </a:prstGeom>
          <a:noFill/>
          <a:ln w="25400" cap="flat" cmpd="sng">
            <a:solidFill>
              <a:srgbClr val="A5C654"/>
            </a:solidFill>
            <a:prstDash val="dot"/>
            <a:miter lim="400000"/>
            <a:headEnd type="none" w="sm" len="sm"/>
            <a:tailEnd type="none" w="sm" len="sm"/>
          </a:ln>
        </p:spPr>
      </p:cxnSp>
      <p:cxnSp>
        <p:nvCxnSpPr>
          <p:cNvPr id="351" name="Google Shape;351;g289c081238e_0_1170"/>
          <p:cNvCxnSpPr/>
          <p:nvPr/>
        </p:nvCxnSpPr>
        <p:spPr>
          <a:xfrm rot="10800000" flipH="1">
            <a:off x="3654614" y="1292513"/>
            <a:ext cx="725100" cy="638400"/>
          </a:xfrm>
          <a:prstGeom prst="straightConnector1">
            <a:avLst/>
          </a:prstGeom>
          <a:noFill/>
          <a:ln w="25400" cap="flat" cmpd="sng">
            <a:solidFill>
              <a:srgbClr val="A5C654"/>
            </a:solidFill>
            <a:prstDash val="dot"/>
            <a:miter lim="400000"/>
            <a:headEnd type="none" w="sm" len="sm"/>
            <a:tailEnd type="none" w="sm" len="sm"/>
          </a:ln>
        </p:spPr>
      </p:cxnSp>
      <p:sp>
        <p:nvSpPr>
          <p:cNvPr id="352" name="Google Shape;352;g289c081238e_0_1170"/>
          <p:cNvSpPr txBox="1"/>
          <p:nvPr/>
        </p:nvSpPr>
        <p:spPr>
          <a:xfrm>
            <a:off x="133646" y="2813800"/>
            <a:ext cx="2908800" cy="822000"/>
          </a:xfrm>
          <a:prstGeom prst="rect">
            <a:avLst/>
          </a:prstGeom>
          <a:noFill/>
          <a:ln>
            <a:noFill/>
          </a:ln>
        </p:spPr>
        <p:txBody>
          <a:bodyPr spcFirstLastPara="1" wrap="square" lIns="20075" tIns="20075" rIns="20075" bIns="20075" anchor="ctr" anchorCtr="0">
            <a:spAutoFit/>
          </a:bodyPr>
          <a:lstStyle/>
          <a:p>
            <a:pPr marL="0" marR="0" lvl="0" indent="0" algn="l" rtl="0">
              <a:spcBef>
                <a:spcPts val="0"/>
              </a:spcBef>
              <a:spcAft>
                <a:spcPts val="0"/>
              </a:spcAft>
              <a:buNone/>
            </a:pPr>
            <a:r>
              <a:rPr lang="en" sz="1200" b="0">
                <a:solidFill>
                  <a:srgbClr val="A5C654"/>
                </a:solidFill>
                <a:latin typeface="Arial"/>
                <a:ea typeface="Arial"/>
                <a:cs typeface="Arial"/>
                <a:sym typeface="Arial"/>
              </a:rPr>
              <a:t>Infrastructure</a:t>
            </a:r>
            <a:endParaRPr sz="1200">
              <a:solidFill>
                <a:srgbClr val="A5C654"/>
              </a:solidFill>
              <a:latin typeface="Arial"/>
              <a:ea typeface="Arial"/>
              <a:cs typeface="Arial"/>
              <a:sym typeface="Arial"/>
            </a:endParaRPr>
          </a:p>
          <a:p>
            <a:pPr marL="0" marR="0" lvl="0" indent="0" algn="l" rtl="0">
              <a:lnSpc>
                <a:spcPct val="128181"/>
              </a:lnSpc>
              <a:spcBef>
                <a:spcPts val="0"/>
              </a:spcBef>
              <a:spcAft>
                <a:spcPts val="0"/>
              </a:spcAft>
              <a:buNone/>
            </a:pPr>
            <a:r>
              <a:rPr lang="en" sz="800" b="1">
                <a:solidFill>
                  <a:schemeClr val="dk1"/>
                </a:solidFill>
                <a:latin typeface="Arial"/>
                <a:ea typeface="Arial"/>
                <a:cs typeface="Arial"/>
                <a:sym typeface="Arial"/>
              </a:rPr>
              <a:t>10 technology platforms, 40 units</a:t>
            </a:r>
            <a:br>
              <a:rPr lang="en" sz="800" b="1">
                <a:solidFill>
                  <a:schemeClr val="dk1"/>
                </a:solidFill>
                <a:latin typeface="Arial"/>
                <a:ea typeface="Arial"/>
                <a:cs typeface="Arial"/>
                <a:sym typeface="Arial"/>
              </a:rPr>
            </a:br>
            <a:r>
              <a:rPr lang="en" sz="800" b="1">
                <a:solidFill>
                  <a:schemeClr val="dk1"/>
                </a:solidFill>
                <a:latin typeface="Arial"/>
                <a:ea typeface="Arial"/>
                <a:cs typeface="Arial"/>
                <a:sym typeface="Arial"/>
              </a:rPr>
              <a:t>&gt;1400 users and 3000 projects per year</a:t>
            </a:r>
            <a:endParaRPr sz="1100"/>
          </a:p>
          <a:p>
            <a:pPr marL="0" marR="0" lvl="0" indent="0" algn="l" rtl="0">
              <a:lnSpc>
                <a:spcPct val="128181"/>
              </a:lnSpc>
              <a:spcBef>
                <a:spcPts val="0"/>
              </a:spcBef>
              <a:spcAft>
                <a:spcPts val="0"/>
              </a:spcAft>
              <a:buNone/>
            </a:pPr>
            <a:r>
              <a:rPr lang="en" sz="800" b="1">
                <a:solidFill>
                  <a:schemeClr val="dk1"/>
                </a:solidFill>
                <a:latin typeface="Arial"/>
                <a:ea typeface="Arial"/>
                <a:cs typeface="Arial"/>
                <a:sym typeface="Arial"/>
              </a:rPr>
              <a:t>~ 500 technology experts</a:t>
            </a:r>
            <a:endParaRPr sz="1100"/>
          </a:p>
          <a:p>
            <a:pPr marL="0" marR="0" lvl="0" indent="0" algn="l" rtl="0">
              <a:spcBef>
                <a:spcPts val="0"/>
              </a:spcBef>
              <a:spcAft>
                <a:spcPts val="0"/>
              </a:spcAft>
              <a:buNone/>
            </a:pPr>
            <a:endParaRPr sz="800" b="1">
              <a:solidFill>
                <a:schemeClr val="dk1"/>
              </a:solidFill>
              <a:latin typeface="Arial"/>
              <a:ea typeface="Arial"/>
              <a:cs typeface="Arial"/>
              <a:sym typeface="Arial"/>
            </a:endParaRPr>
          </a:p>
        </p:txBody>
      </p:sp>
      <p:pic>
        <p:nvPicPr>
          <p:cNvPr id="353" name="Google Shape;353;g289c081238e_0_1170" descr="CBCS___Fredrik Persson.jpg"/>
          <p:cNvPicPr preferRelativeResize="0"/>
          <p:nvPr/>
        </p:nvPicPr>
        <p:blipFill rotWithShape="1">
          <a:blip r:embed="rId4">
            <a:alphaModFix/>
          </a:blip>
          <a:srcRect/>
          <a:stretch/>
        </p:blipFill>
        <p:spPr>
          <a:xfrm>
            <a:off x="162624" y="1300150"/>
            <a:ext cx="1472727" cy="1472903"/>
          </a:xfrm>
          <a:custGeom>
            <a:avLst/>
            <a:gdLst/>
            <a:ahLst/>
            <a:cxnLst/>
            <a:rect l="l" t="t" r="r" b="b"/>
            <a:pathLst>
              <a:path w="19679" h="20595" extrusionOk="0">
                <a:moveTo>
                  <a:pt x="9839" y="0"/>
                </a:moveTo>
                <a:cubicBezTo>
                  <a:pt x="7321" y="0"/>
                  <a:pt x="4803" y="1006"/>
                  <a:pt x="2882" y="3016"/>
                </a:cubicBezTo>
                <a:cubicBezTo>
                  <a:pt x="-961" y="7037"/>
                  <a:pt x="-961" y="13558"/>
                  <a:pt x="2882" y="17579"/>
                </a:cubicBezTo>
                <a:cubicBezTo>
                  <a:pt x="6725" y="21600"/>
                  <a:pt x="12953" y="21600"/>
                  <a:pt x="16796" y="17579"/>
                </a:cubicBezTo>
                <a:cubicBezTo>
                  <a:pt x="20639" y="13558"/>
                  <a:pt x="20639" y="7037"/>
                  <a:pt x="16796" y="3016"/>
                </a:cubicBezTo>
                <a:cubicBezTo>
                  <a:pt x="14875" y="1006"/>
                  <a:pt x="12357" y="0"/>
                  <a:pt x="9839" y="0"/>
                </a:cubicBezTo>
                <a:close/>
              </a:path>
            </a:pathLst>
          </a:custGeom>
          <a:noFill/>
          <a:ln>
            <a:noFill/>
          </a:ln>
        </p:spPr>
      </p:pic>
      <p:sp>
        <p:nvSpPr>
          <p:cNvPr id="354" name="Google Shape;354;g289c081238e_0_1170"/>
          <p:cNvSpPr txBox="1"/>
          <p:nvPr/>
        </p:nvSpPr>
        <p:spPr>
          <a:xfrm>
            <a:off x="188243" y="3395158"/>
            <a:ext cx="2556900" cy="1395000"/>
          </a:xfrm>
          <a:prstGeom prst="rect">
            <a:avLst/>
          </a:prstGeom>
          <a:noFill/>
          <a:ln>
            <a:noFill/>
          </a:ln>
        </p:spPr>
        <p:txBody>
          <a:bodyPr spcFirstLastPara="1" wrap="square" lIns="20075" tIns="20075" rIns="20075" bIns="20075" anchor="ctr" anchorCtr="0">
            <a:spAutoFit/>
          </a:bodyPr>
          <a:lstStyle/>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Bioinformatics </a:t>
            </a:r>
            <a:endParaRPr sz="1100"/>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Genomics</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Clinical Genomics</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Clinical Proteomics and immunomonitoring</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Metabolomics</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Spatial biology</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Cellular and Molecular Imaging</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Integrated Structural Biology</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Chemical Biology and Genome Engineering</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Drug Discovery and Development</a:t>
            </a:r>
            <a:endParaRPr sz="800" b="0">
              <a:solidFill>
                <a:schemeClr val="dk1"/>
              </a:solidFill>
              <a:latin typeface="Arial"/>
              <a:ea typeface="Arial"/>
              <a:cs typeface="Arial"/>
              <a:sym typeface="Arial"/>
            </a:endParaRPr>
          </a:p>
          <a:p>
            <a:pPr marL="127000" marR="0" lvl="0" indent="-76200" algn="l" rtl="0">
              <a:spcBef>
                <a:spcPts val="0"/>
              </a:spcBef>
              <a:spcAft>
                <a:spcPts val="0"/>
              </a:spcAft>
              <a:buClr>
                <a:schemeClr val="dk1"/>
              </a:buClr>
              <a:buSzPts val="800"/>
              <a:buFont typeface="Arial"/>
              <a:buNone/>
            </a:pPr>
            <a:endParaRPr sz="800" b="0">
              <a:solidFill>
                <a:schemeClr val="dk1"/>
              </a:solidFill>
              <a:latin typeface="Arial"/>
              <a:ea typeface="Arial"/>
              <a:cs typeface="Arial"/>
              <a:sym typeface="Arial"/>
            </a:endParaRPr>
          </a:p>
        </p:txBody>
      </p:sp>
      <p:sp>
        <p:nvSpPr>
          <p:cNvPr id="355" name="Google Shape;355;g289c081238e_0_1170"/>
          <p:cNvSpPr txBox="1"/>
          <p:nvPr/>
        </p:nvSpPr>
        <p:spPr>
          <a:xfrm>
            <a:off x="7107297" y="2758943"/>
            <a:ext cx="2278500" cy="594600"/>
          </a:xfrm>
          <a:prstGeom prst="rect">
            <a:avLst/>
          </a:prstGeom>
          <a:noFill/>
          <a:ln>
            <a:noFill/>
          </a:ln>
        </p:spPr>
        <p:txBody>
          <a:bodyPr spcFirstLastPara="1" wrap="square" lIns="20075" tIns="20075" rIns="20075" bIns="20075" anchor="ctr" anchorCtr="0">
            <a:spAutoFit/>
          </a:bodyPr>
          <a:lstStyle/>
          <a:p>
            <a:pPr marL="0" marR="0" lvl="0" indent="0" algn="l" rtl="0">
              <a:spcBef>
                <a:spcPts val="0"/>
              </a:spcBef>
              <a:spcAft>
                <a:spcPts val="0"/>
              </a:spcAft>
              <a:buNone/>
            </a:pPr>
            <a:r>
              <a:rPr lang="en" sz="1200" b="0">
                <a:solidFill>
                  <a:srgbClr val="A5C654"/>
                </a:solidFill>
                <a:latin typeface="Arial"/>
                <a:ea typeface="Arial"/>
                <a:cs typeface="Arial"/>
                <a:sym typeface="Arial"/>
              </a:rPr>
              <a:t>Data-driven life science </a:t>
            </a:r>
            <a:endParaRPr sz="1100"/>
          </a:p>
          <a:p>
            <a:pPr marL="0" marR="0" lvl="0" indent="0" algn="l" rtl="0">
              <a:spcBef>
                <a:spcPts val="0"/>
              </a:spcBef>
              <a:spcAft>
                <a:spcPts val="0"/>
              </a:spcAft>
              <a:buNone/>
            </a:pPr>
            <a:r>
              <a:rPr lang="en" sz="800" b="1">
                <a:solidFill>
                  <a:schemeClr val="dk1"/>
                </a:solidFill>
                <a:latin typeface="Arial"/>
                <a:ea typeface="Arial"/>
                <a:cs typeface="Arial"/>
                <a:sym typeface="Arial"/>
              </a:rPr>
              <a:t>3.1 billion SEK, 12-year-program </a:t>
            </a:r>
            <a:br>
              <a:rPr lang="en" sz="800" b="1">
                <a:solidFill>
                  <a:schemeClr val="dk1"/>
                </a:solidFill>
                <a:latin typeface="Arial"/>
                <a:ea typeface="Arial"/>
                <a:cs typeface="Arial"/>
                <a:sym typeface="Arial"/>
              </a:rPr>
            </a:br>
            <a:r>
              <a:rPr lang="en" sz="800" b="0">
                <a:solidFill>
                  <a:schemeClr val="dk1"/>
                </a:solidFill>
                <a:latin typeface="Arial"/>
                <a:ea typeface="Arial"/>
                <a:cs typeface="Arial"/>
                <a:sym typeface="Arial"/>
              </a:rPr>
              <a:t>Accelerating the data-driven life science paradigm shift</a:t>
            </a:r>
            <a:endParaRPr sz="1100"/>
          </a:p>
        </p:txBody>
      </p:sp>
      <p:pic>
        <p:nvPicPr>
          <p:cNvPr id="356" name="Google Shape;356;g289c081238e_0_1170"/>
          <p:cNvPicPr preferRelativeResize="0"/>
          <p:nvPr/>
        </p:nvPicPr>
        <p:blipFill rotWithShape="1">
          <a:blip r:embed="rId5">
            <a:alphaModFix/>
          </a:blip>
          <a:srcRect/>
          <a:stretch/>
        </p:blipFill>
        <p:spPr>
          <a:xfrm>
            <a:off x="7219871" y="1300150"/>
            <a:ext cx="1389288" cy="1389528"/>
          </a:xfrm>
          <a:custGeom>
            <a:avLst/>
            <a:gdLst/>
            <a:ahLst/>
            <a:cxnLst/>
            <a:rect l="l" t="t" r="r" b="b"/>
            <a:pathLst>
              <a:path w="19679" h="21600" extrusionOk="0">
                <a:moveTo>
                  <a:pt x="9840" y="0"/>
                </a:moveTo>
                <a:cubicBezTo>
                  <a:pt x="7322" y="0"/>
                  <a:pt x="4803" y="1054"/>
                  <a:pt x="2882" y="3163"/>
                </a:cubicBezTo>
                <a:cubicBezTo>
                  <a:pt x="-961" y="7381"/>
                  <a:pt x="-961" y="14219"/>
                  <a:pt x="2882" y="18437"/>
                </a:cubicBezTo>
                <a:cubicBezTo>
                  <a:pt x="4803" y="20546"/>
                  <a:pt x="7322" y="21600"/>
                  <a:pt x="9840" y="21600"/>
                </a:cubicBezTo>
                <a:cubicBezTo>
                  <a:pt x="12358" y="21600"/>
                  <a:pt x="14875" y="20546"/>
                  <a:pt x="16796" y="18437"/>
                </a:cubicBezTo>
                <a:cubicBezTo>
                  <a:pt x="20639" y="14219"/>
                  <a:pt x="20639" y="7381"/>
                  <a:pt x="16796" y="3163"/>
                </a:cubicBezTo>
                <a:cubicBezTo>
                  <a:pt x="14875" y="1054"/>
                  <a:pt x="12358" y="0"/>
                  <a:pt x="9840" y="0"/>
                </a:cubicBezTo>
                <a:close/>
              </a:path>
            </a:pathLst>
          </a:custGeom>
          <a:noFill/>
          <a:ln>
            <a:noFill/>
          </a:ln>
        </p:spPr>
      </p:pic>
      <p:sp>
        <p:nvSpPr>
          <p:cNvPr id="357" name="Google Shape;357;g289c081238e_0_1170"/>
          <p:cNvSpPr txBox="1"/>
          <p:nvPr/>
        </p:nvSpPr>
        <p:spPr>
          <a:xfrm>
            <a:off x="7107297" y="3431967"/>
            <a:ext cx="1969800" cy="1148700"/>
          </a:xfrm>
          <a:prstGeom prst="rect">
            <a:avLst/>
          </a:prstGeom>
          <a:noFill/>
          <a:ln>
            <a:noFill/>
          </a:ln>
        </p:spPr>
        <p:txBody>
          <a:bodyPr spcFirstLastPara="1" wrap="square" lIns="20075" tIns="20075" rIns="20075" bIns="20075" anchor="ctr" anchorCtr="0">
            <a:spAutoFit/>
          </a:bodyPr>
          <a:lstStyle/>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Four strategic research areas</a:t>
            </a:r>
            <a:endParaRPr sz="1100"/>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Recruiting talent from across the globe</a:t>
            </a:r>
            <a:endParaRPr sz="1100"/>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Academic and industry PhD and postdoc programs</a:t>
            </a:r>
            <a:endParaRPr sz="1100"/>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Sparking collaborations, innovation and interdisciplinary team science</a:t>
            </a:r>
            <a:endParaRPr sz="1100"/>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Building a strong computational and data science base for open, real-time data</a:t>
            </a:r>
            <a:endParaRPr sz="1100"/>
          </a:p>
        </p:txBody>
      </p:sp>
      <p:pic>
        <p:nvPicPr>
          <p:cNvPr id="358" name="Google Shape;358;g289c081238e_0_1170" descr="_MG_6872.JPG"/>
          <p:cNvPicPr preferRelativeResize="0"/>
          <p:nvPr/>
        </p:nvPicPr>
        <p:blipFill rotWithShape="1">
          <a:blip r:embed="rId6">
            <a:alphaModFix/>
          </a:blip>
          <a:srcRect/>
          <a:stretch/>
        </p:blipFill>
        <p:spPr>
          <a:xfrm>
            <a:off x="5024371" y="1886297"/>
            <a:ext cx="1389288" cy="1389258"/>
          </a:xfrm>
          <a:custGeom>
            <a:avLst/>
            <a:gdLst/>
            <a:ahLst/>
            <a:cxnLst/>
            <a:rect l="l" t="t" r="r" b="b"/>
            <a:pathLst>
              <a:path w="19679" h="21600" extrusionOk="0">
                <a:moveTo>
                  <a:pt x="9840" y="0"/>
                </a:moveTo>
                <a:cubicBezTo>
                  <a:pt x="7322" y="0"/>
                  <a:pt x="4803" y="1054"/>
                  <a:pt x="2882" y="3163"/>
                </a:cubicBezTo>
                <a:cubicBezTo>
                  <a:pt x="-961" y="7381"/>
                  <a:pt x="-961" y="14219"/>
                  <a:pt x="2882" y="18437"/>
                </a:cubicBezTo>
                <a:cubicBezTo>
                  <a:pt x="4803" y="20546"/>
                  <a:pt x="7322" y="21600"/>
                  <a:pt x="9840" y="21600"/>
                </a:cubicBezTo>
                <a:cubicBezTo>
                  <a:pt x="12358" y="21600"/>
                  <a:pt x="14875" y="20546"/>
                  <a:pt x="16796" y="18437"/>
                </a:cubicBezTo>
                <a:cubicBezTo>
                  <a:pt x="20639" y="14219"/>
                  <a:pt x="20639" y="7381"/>
                  <a:pt x="16796" y="3163"/>
                </a:cubicBezTo>
                <a:cubicBezTo>
                  <a:pt x="14875" y="1054"/>
                  <a:pt x="12358" y="0"/>
                  <a:pt x="9840" y="0"/>
                </a:cubicBezTo>
                <a:close/>
              </a:path>
            </a:pathLst>
          </a:custGeom>
          <a:noFill/>
          <a:ln>
            <a:noFill/>
          </a:ln>
        </p:spPr>
      </p:pic>
      <p:sp>
        <p:nvSpPr>
          <p:cNvPr id="359" name="Google Shape;359;g289c081238e_0_1170"/>
          <p:cNvSpPr txBox="1"/>
          <p:nvPr/>
        </p:nvSpPr>
        <p:spPr>
          <a:xfrm>
            <a:off x="4992815" y="3349226"/>
            <a:ext cx="2278500" cy="348300"/>
          </a:xfrm>
          <a:prstGeom prst="rect">
            <a:avLst/>
          </a:prstGeom>
          <a:noFill/>
          <a:ln>
            <a:noFill/>
          </a:ln>
        </p:spPr>
        <p:txBody>
          <a:bodyPr spcFirstLastPara="1" wrap="square" lIns="20075" tIns="20075" rIns="20075" bIns="20075" anchor="ctr" anchorCtr="0">
            <a:spAutoFit/>
          </a:bodyPr>
          <a:lstStyle/>
          <a:p>
            <a:pPr marL="0" marR="0" lvl="0" indent="0" algn="l" rtl="0">
              <a:spcBef>
                <a:spcPts val="0"/>
              </a:spcBef>
              <a:spcAft>
                <a:spcPts val="0"/>
              </a:spcAft>
              <a:buNone/>
            </a:pPr>
            <a:r>
              <a:rPr lang="en" sz="1200" b="0">
                <a:solidFill>
                  <a:srgbClr val="A5C654"/>
                </a:solidFill>
                <a:latin typeface="Arial"/>
                <a:ea typeface="Arial"/>
                <a:cs typeface="Arial"/>
                <a:sym typeface="Arial"/>
              </a:rPr>
              <a:t>Research environment</a:t>
            </a:r>
            <a:endParaRPr sz="1200" b="0">
              <a:solidFill>
                <a:srgbClr val="A5C654"/>
              </a:solidFill>
              <a:latin typeface="Arial"/>
              <a:ea typeface="Arial"/>
              <a:cs typeface="Arial"/>
              <a:sym typeface="Arial"/>
            </a:endParaRPr>
          </a:p>
          <a:p>
            <a:pPr marL="0" marR="0" lvl="0" indent="0" algn="l" rtl="0">
              <a:spcBef>
                <a:spcPts val="0"/>
              </a:spcBef>
              <a:spcAft>
                <a:spcPts val="0"/>
              </a:spcAft>
              <a:buNone/>
            </a:pPr>
            <a:r>
              <a:rPr lang="en" sz="800" b="1">
                <a:solidFill>
                  <a:schemeClr val="dk1"/>
                </a:solidFill>
                <a:latin typeface="Arial"/>
                <a:ea typeface="Arial"/>
                <a:cs typeface="Arial"/>
                <a:sym typeface="Arial"/>
              </a:rPr>
              <a:t>Approx. 190 affiliated research groups</a:t>
            </a:r>
            <a:endParaRPr sz="800" b="1">
              <a:solidFill>
                <a:schemeClr val="dk1"/>
              </a:solidFill>
              <a:latin typeface="Arial"/>
              <a:ea typeface="Arial"/>
              <a:cs typeface="Arial"/>
              <a:sym typeface="Arial"/>
            </a:endParaRPr>
          </a:p>
        </p:txBody>
      </p:sp>
      <p:sp>
        <p:nvSpPr>
          <p:cNvPr id="360" name="Google Shape;360;g289c081238e_0_1170"/>
          <p:cNvSpPr txBox="1"/>
          <p:nvPr/>
        </p:nvSpPr>
        <p:spPr>
          <a:xfrm>
            <a:off x="4992815" y="3716677"/>
            <a:ext cx="1869300" cy="1148700"/>
          </a:xfrm>
          <a:prstGeom prst="rect">
            <a:avLst/>
          </a:prstGeom>
          <a:noFill/>
          <a:ln>
            <a:noFill/>
          </a:ln>
        </p:spPr>
        <p:txBody>
          <a:bodyPr spcFirstLastPara="1" wrap="square" lIns="20075" tIns="20075" rIns="20075" bIns="20075" anchor="ctr" anchorCtr="0">
            <a:spAutoFit/>
          </a:bodyPr>
          <a:lstStyle/>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Environment and climate change</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Farming and forestry </a:t>
            </a:r>
            <a:endParaRPr sz="1100"/>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Evolution and biodiversity</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Gene editing </a:t>
            </a:r>
            <a:endParaRPr sz="1100"/>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Biofuels and biomaterials</a:t>
            </a:r>
            <a:endParaRPr sz="1100"/>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Microbiology and microbiome</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Drugs and biomedicine</a:t>
            </a:r>
            <a:endParaRPr sz="800" b="0">
              <a:solidFill>
                <a:schemeClr val="dk1"/>
              </a:solidFill>
              <a:latin typeface="Arial"/>
              <a:ea typeface="Arial"/>
              <a:cs typeface="Arial"/>
              <a:sym typeface="Arial"/>
            </a:endParaRPr>
          </a:p>
          <a:p>
            <a:pPr marL="127000" marR="0" lvl="0" indent="-127000" algn="l" rtl="0">
              <a:spcBef>
                <a:spcPts val="0"/>
              </a:spcBef>
              <a:spcAft>
                <a:spcPts val="0"/>
              </a:spcAft>
              <a:buClr>
                <a:schemeClr val="dk1"/>
              </a:buClr>
              <a:buSzPts val="800"/>
              <a:buFont typeface="Arial"/>
              <a:buChar char="•"/>
            </a:pPr>
            <a:r>
              <a:rPr lang="en" sz="800" b="0">
                <a:solidFill>
                  <a:schemeClr val="dk1"/>
                </a:solidFill>
                <a:latin typeface="Arial"/>
                <a:ea typeface="Arial"/>
                <a:cs typeface="Arial"/>
                <a:sym typeface="Arial"/>
              </a:rPr>
              <a:t>Healthcare and aging</a:t>
            </a:r>
            <a:endParaRPr sz="800" b="0">
              <a:solidFill>
                <a:schemeClr val="dk1"/>
              </a:solidFill>
              <a:latin typeface="Arial"/>
              <a:ea typeface="Arial"/>
              <a:cs typeface="Arial"/>
              <a:sym typeface="Arial"/>
            </a:endParaRPr>
          </a:p>
          <a:p>
            <a:pPr marL="127000" marR="0" lvl="0" indent="-76200" algn="l" rtl="0">
              <a:spcBef>
                <a:spcPts val="0"/>
              </a:spcBef>
              <a:spcAft>
                <a:spcPts val="0"/>
              </a:spcAft>
              <a:buClr>
                <a:schemeClr val="dk1"/>
              </a:buClr>
              <a:buSzPts val="800"/>
              <a:buFont typeface="Arial"/>
              <a:buNone/>
            </a:pPr>
            <a:endParaRPr sz="800" b="0">
              <a:solidFill>
                <a:schemeClr val="dk1"/>
              </a:solidFill>
              <a:latin typeface="Arial"/>
              <a:ea typeface="Arial"/>
              <a:cs typeface="Arial"/>
              <a:sym typeface="Arial"/>
            </a:endParaRPr>
          </a:p>
        </p:txBody>
      </p:sp>
      <p:cxnSp>
        <p:nvCxnSpPr>
          <p:cNvPr id="361" name="Google Shape;361;g289c081238e_0_1170"/>
          <p:cNvCxnSpPr/>
          <p:nvPr/>
        </p:nvCxnSpPr>
        <p:spPr>
          <a:xfrm>
            <a:off x="4446430" y="1296014"/>
            <a:ext cx="2773500" cy="560400"/>
          </a:xfrm>
          <a:prstGeom prst="straightConnector1">
            <a:avLst/>
          </a:prstGeom>
          <a:noFill/>
          <a:ln w="25400" cap="flat" cmpd="sng">
            <a:solidFill>
              <a:srgbClr val="A5C654"/>
            </a:solidFill>
            <a:prstDash val="dot"/>
            <a:miter lim="400000"/>
            <a:headEnd type="none" w="sm" len="sm"/>
            <a:tailEnd type="none" w="sm" len="sm"/>
          </a:ln>
        </p:spPr>
      </p:cxnSp>
      <p:sp>
        <p:nvSpPr>
          <p:cNvPr id="362" name="Google Shape;362;g289c081238e_0_1170"/>
          <p:cNvSpPr/>
          <p:nvPr/>
        </p:nvSpPr>
        <p:spPr>
          <a:xfrm>
            <a:off x="4344605" y="1109339"/>
            <a:ext cx="203700" cy="203700"/>
          </a:xfrm>
          <a:prstGeom prst="ellipse">
            <a:avLst/>
          </a:prstGeom>
          <a:solidFill>
            <a:srgbClr val="98C000"/>
          </a:solidFill>
          <a:ln w="12700" cap="flat" cmpd="sng">
            <a:solidFill>
              <a:srgbClr val="A5C654"/>
            </a:solidFill>
            <a:prstDash val="solid"/>
            <a:miter lim="400000"/>
            <a:headEnd type="none" w="sm" len="sm"/>
            <a:tailEnd type="none" w="sm" len="sm"/>
          </a:ln>
        </p:spPr>
        <p:txBody>
          <a:bodyPr spcFirstLastPara="1" wrap="square" lIns="20075" tIns="20075" rIns="20075" bIns="20075" anchor="ctr" anchorCtr="0">
            <a:noAutofit/>
          </a:bodyPr>
          <a:lstStyle/>
          <a:p>
            <a:pPr marL="0" marR="0" lvl="0" indent="0" algn="l" rtl="0">
              <a:spcBef>
                <a:spcPts val="0"/>
              </a:spcBef>
              <a:spcAft>
                <a:spcPts val="0"/>
              </a:spcAft>
              <a:buNone/>
            </a:pPr>
            <a:endParaRPr sz="800">
              <a:solidFill>
                <a:schemeClr val="dk1"/>
              </a:solidFill>
              <a:latin typeface="Arial"/>
              <a:ea typeface="Arial"/>
              <a:cs typeface="Arial"/>
              <a:sym typeface="Arial"/>
            </a:endParaRPr>
          </a:p>
        </p:txBody>
      </p:sp>
      <p:sp>
        <p:nvSpPr>
          <p:cNvPr id="363" name="Google Shape;363;g289c081238e_0_1170"/>
          <p:cNvSpPr txBox="1"/>
          <p:nvPr/>
        </p:nvSpPr>
        <p:spPr>
          <a:xfrm>
            <a:off x="2542271" y="3334805"/>
            <a:ext cx="2278500" cy="964200"/>
          </a:xfrm>
          <a:prstGeom prst="rect">
            <a:avLst/>
          </a:prstGeom>
          <a:noFill/>
          <a:ln>
            <a:noFill/>
          </a:ln>
        </p:spPr>
        <p:txBody>
          <a:bodyPr spcFirstLastPara="1" wrap="square" lIns="20075" tIns="20075" rIns="20075" bIns="20075" anchor="ctr" anchorCtr="0">
            <a:spAutoFit/>
          </a:bodyPr>
          <a:lstStyle/>
          <a:p>
            <a:pPr marL="0" marR="0" lvl="0" indent="0" algn="l" rtl="0">
              <a:spcBef>
                <a:spcPts val="0"/>
              </a:spcBef>
              <a:spcAft>
                <a:spcPts val="0"/>
              </a:spcAft>
              <a:buNone/>
            </a:pPr>
            <a:r>
              <a:rPr lang="en" sz="1200" b="0">
                <a:solidFill>
                  <a:srgbClr val="A5C654"/>
                </a:solidFill>
                <a:latin typeface="Arial"/>
                <a:ea typeface="Arial"/>
                <a:cs typeface="Arial"/>
                <a:sym typeface="Arial"/>
              </a:rPr>
              <a:t>Training</a:t>
            </a:r>
            <a:endParaRPr sz="1100"/>
          </a:p>
          <a:p>
            <a:pPr marL="0" marR="0" lvl="0" indent="0" algn="l" rtl="0">
              <a:spcBef>
                <a:spcPts val="0"/>
              </a:spcBef>
              <a:spcAft>
                <a:spcPts val="0"/>
              </a:spcAft>
              <a:buNone/>
            </a:pPr>
            <a:r>
              <a:rPr lang="en" sz="800" b="1">
                <a:solidFill>
                  <a:schemeClr val="dk1"/>
                </a:solidFill>
                <a:latin typeface="Arial"/>
                <a:ea typeface="Arial"/>
                <a:cs typeface="Arial"/>
                <a:sym typeface="Arial"/>
              </a:rPr>
              <a:t/>
            </a:r>
            <a:br>
              <a:rPr lang="en" sz="800" b="1">
                <a:solidFill>
                  <a:schemeClr val="dk1"/>
                </a:solidFill>
                <a:latin typeface="Arial"/>
                <a:ea typeface="Arial"/>
                <a:cs typeface="Arial"/>
                <a:sym typeface="Arial"/>
              </a:rPr>
            </a:br>
            <a:r>
              <a:rPr lang="en" sz="800" b="1">
                <a:solidFill>
                  <a:schemeClr val="dk1"/>
                </a:solidFill>
                <a:latin typeface="Arial"/>
                <a:ea typeface="Arial"/>
                <a:cs typeface="Arial"/>
                <a:sym typeface="Arial"/>
              </a:rPr>
              <a:t>SciLifeLab Training H</a:t>
            </a:r>
            <a:r>
              <a:rPr lang="en" sz="800" b="1">
                <a:solidFill>
                  <a:schemeClr val="dk1"/>
                </a:solidFill>
              </a:rPr>
              <a:t>ub </a:t>
            </a:r>
            <a:r>
              <a:rPr lang="en" sz="800">
                <a:solidFill>
                  <a:schemeClr val="dk1"/>
                </a:solidFill>
              </a:rPr>
              <a:t>c</a:t>
            </a:r>
            <a:r>
              <a:rPr lang="en" sz="800" b="0">
                <a:solidFill>
                  <a:schemeClr val="dk1"/>
                </a:solidFill>
                <a:latin typeface="Arial"/>
                <a:ea typeface="Arial"/>
                <a:cs typeface="Arial"/>
                <a:sym typeface="Arial"/>
              </a:rPr>
              <a:t>onsolidates and coordinates training efforts across the SciLifeLab ecosystem, giving the life science community easy access to the SciLifeLab infrastructure knowledge, skills and expertise. </a:t>
            </a:r>
            <a:endParaRPr sz="1100"/>
          </a:p>
        </p:txBody>
      </p:sp>
      <p:cxnSp>
        <p:nvCxnSpPr>
          <p:cNvPr id="364" name="Google Shape;364;g289c081238e_0_1170"/>
          <p:cNvCxnSpPr/>
          <p:nvPr/>
        </p:nvCxnSpPr>
        <p:spPr>
          <a:xfrm rot="10800000">
            <a:off x="4512940" y="1292419"/>
            <a:ext cx="678000" cy="751200"/>
          </a:xfrm>
          <a:prstGeom prst="straightConnector1">
            <a:avLst/>
          </a:prstGeom>
          <a:noFill/>
          <a:ln w="25400" cap="flat" cmpd="sng">
            <a:solidFill>
              <a:srgbClr val="A5C654"/>
            </a:solidFill>
            <a:prstDash val="dot"/>
            <a:miter lim="400000"/>
            <a:headEnd type="none" w="sm" len="sm"/>
            <a:tailEnd type="none" w="sm" len="sm"/>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33"/>
          <p:cNvSpPr txBox="1">
            <a:spLocks noGrp="1"/>
          </p:cNvSpPr>
          <p:nvPr>
            <p:ph type="body" idx="1"/>
          </p:nvPr>
        </p:nvSpPr>
        <p:spPr>
          <a:xfrm>
            <a:off x="323400" y="800975"/>
            <a:ext cx="8497200" cy="3980700"/>
          </a:xfrm>
          <a:prstGeom prst="rect">
            <a:avLst/>
          </a:prstGeom>
          <a:noFill/>
          <a:ln>
            <a:noFill/>
          </a:ln>
        </p:spPr>
        <p:txBody>
          <a:bodyPr spcFirstLastPara="1" wrap="square" lIns="68575" tIns="34275" rIns="68575" bIns="34275" anchor="t" anchorCtr="0">
            <a:normAutofit fontScale="77500" lnSpcReduction="20000"/>
          </a:bodyPr>
          <a:lstStyle/>
          <a:p>
            <a:pPr marL="0" lvl="0" indent="0" algn="l" rtl="0">
              <a:lnSpc>
                <a:spcPct val="90000"/>
              </a:lnSpc>
              <a:spcBef>
                <a:spcPts val="800"/>
              </a:spcBef>
              <a:spcAft>
                <a:spcPts val="0"/>
              </a:spcAft>
              <a:buSzPct val="108107"/>
              <a:buNone/>
            </a:pPr>
            <a:r>
              <a:rPr lang="en" b="1" i="1"/>
              <a:t>SciLifeLab</a:t>
            </a:r>
            <a:endParaRPr/>
          </a:p>
          <a:p>
            <a:pPr marL="285750" lvl="0" indent="-270338" algn="l" rtl="0">
              <a:lnSpc>
                <a:spcPct val="90000"/>
              </a:lnSpc>
              <a:spcBef>
                <a:spcPts val="800"/>
              </a:spcBef>
              <a:spcAft>
                <a:spcPts val="0"/>
              </a:spcAft>
              <a:buSzPct val="108107"/>
              <a:buFont typeface="Arial"/>
              <a:buChar char="•"/>
            </a:pPr>
            <a:r>
              <a:rPr lang="en"/>
              <a:t>SciLifeLab Data Policy (version 1, 2022) </a:t>
            </a:r>
            <a:endParaRPr/>
          </a:p>
          <a:p>
            <a:pPr marL="285750" lvl="0" indent="-270338" algn="l" rtl="0">
              <a:lnSpc>
                <a:spcPct val="90000"/>
              </a:lnSpc>
              <a:spcBef>
                <a:spcPts val="800"/>
              </a:spcBef>
              <a:spcAft>
                <a:spcPts val="0"/>
              </a:spcAft>
              <a:buSzPct val="108107"/>
              <a:buFont typeface="Arial"/>
              <a:buChar char="•"/>
            </a:pPr>
            <a:r>
              <a:rPr lang="en"/>
              <a:t>Fostra och “upskill” svensk-baserad forskning inom Öppen Vetenskap och FAIR (via the DDLS programme (KAW/SciLifeLab) och ELIXIR)</a:t>
            </a:r>
            <a:endParaRPr/>
          </a:p>
          <a:p>
            <a:pPr marL="285750" lvl="0" indent="-270338" algn="l" rtl="0">
              <a:lnSpc>
                <a:spcPct val="90000"/>
              </a:lnSpc>
              <a:spcBef>
                <a:spcPts val="800"/>
              </a:spcBef>
              <a:spcAft>
                <a:spcPts val="0"/>
              </a:spcAft>
              <a:buSzPct val="108107"/>
              <a:buFont typeface="Arial"/>
              <a:buChar char="•"/>
            </a:pPr>
            <a:r>
              <a:rPr lang="en"/>
              <a:t>Svenska COVID-19 &amp; Pathogens data Portalen</a:t>
            </a:r>
            <a:endParaRPr/>
          </a:p>
          <a:p>
            <a:pPr marL="285750" lvl="0" indent="-270338" algn="l" rtl="0">
              <a:lnSpc>
                <a:spcPct val="90000"/>
              </a:lnSpc>
              <a:spcBef>
                <a:spcPts val="800"/>
              </a:spcBef>
              <a:spcAft>
                <a:spcPts val="0"/>
              </a:spcAft>
              <a:buSzPct val="108107"/>
              <a:buFont typeface="Arial"/>
              <a:buChar char="•"/>
            </a:pPr>
            <a:r>
              <a:rPr lang="en"/>
              <a:t>Främja och leverera öppna och tillgängliga verktyg och resurser till forskare</a:t>
            </a:r>
            <a:endParaRPr/>
          </a:p>
          <a:p>
            <a:pPr marL="285750" lvl="0" indent="-270338" algn="l" rtl="0">
              <a:lnSpc>
                <a:spcPct val="90000"/>
              </a:lnSpc>
              <a:spcBef>
                <a:spcPts val="800"/>
              </a:spcBef>
              <a:spcAft>
                <a:spcPts val="0"/>
              </a:spcAft>
              <a:buSzPct val="108107"/>
              <a:buFont typeface="Arial"/>
              <a:buChar char="•"/>
            </a:pPr>
            <a:r>
              <a:rPr lang="en"/>
              <a:t>Data Centre rekryterat en Head of Open Science (Chris Erdman, 2023)</a:t>
            </a:r>
            <a:endParaRPr/>
          </a:p>
          <a:p>
            <a:pPr marL="285750" lvl="0" indent="-190500" algn="l" rtl="0">
              <a:lnSpc>
                <a:spcPct val="90000"/>
              </a:lnSpc>
              <a:spcBef>
                <a:spcPts val="800"/>
              </a:spcBef>
              <a:spcAft>
                <a:spcPts val="0"/>
              </a:spcAft>
              <a:buSzPct val="108107"/>
              <a:buFont typeface="Arial"/>
              <a:buNone/>
            </a:pPr>
            <a:endParaRPr/>
          </a:p>
          <a:p>
            <a:pPr marL="0" lvl="0" indent="0" algn="l" rtl="0">
              <a:lnSpc>
                <a:spcPct val="90000"/>
              </a:lnSpc>
              <a:spcBef>
                <a:spcPts val="800"/>
              </a:spcBef>
              <a:spcAft>
                <a:spcPts val="0"/>
              </a:spcAft>
              <a:buSzPct val="108107"/>
              <a:buNone/>
            </a:pPr>
            <a:r>
              <a:rPr lang="en" b="1" i="1"/>
              <a:t>ELIXIR-SE/NBIS (National Bioinformatics Infrastructure Sweden)</a:t>
            </a:r>
            <a:endParaRPr/>
          </a:p>
          <a:p>
            <a:pPr marL="285750" lvl="0" indent="-270338" algn="l" rtl="0">
              <a:lnSpc>
                <a:spcPct val="90000"/>
              </a:lnSpc>
              <a:spcBef>
                <a:spcPts val="800"/>
              </a:spcBef>
              <a:spcAft>
                <a:spcPts val="0"/>
              </a:spcAft>
              <a:buSzPct val="108107"/>
              <a:buFont typeface="Arial"/>
              <a:buChar char="•"/>
            </a:pPr>
            <a:r>
              <a:rPr lang="en"/>
              <a:t>Nod inom ELIXIR: ESFRI som är en </a:t>
            </a:r>
            <a:r>
              <a:rPr lang="en" b="1" i="1"/>
              <a:t>stor</a:t>
            </a:r>
            <a:r>
              <a:rPr lang="en"/>
              <a:t> förespråkare för Öppen Vetenskap, FAIR och forskningsdata- och programvaruhantering</a:t>
            </a:r>
            <a:endParaRPr/>
          </a:p>
          <a:p>
            <a:pPr marL="285750" lvl="0" indent="-270338" algn="l" rtl="0">
              <a:lnSpc>
                <a:spcPct val="90000"/>
              </a:lnSpc>
              <a:spcBef>
                <a:spcPts val="800"/>
              </a:spcBef>
              <a:spcAft>
                <a:spcPts val="0"/>
              </a:spcAft>
              <a:buSzPct val="108107"/>
              <a:buFont typeface="Arial"/>
              <a:buChar char="•"/>
            </a:pPr>
            <a:r>
              <a:rPr lang="en"/>
              <a:t>Främja och leverera öppna och tillgängliga verktyg och resurser till forskare</a:t>
            </a:r>
            <a:endParaRPr/>
          </a:p>
          <a:p>
            <a:pPr marL="285750" lvl="0" indent="-270338" algn="l" rtl="0">
              <a:lnSpc>
                <a:spcPct val="90000"/>
              </a:lnSpc>
              <a:spcBef>
                <a:spcPts val="800"/>
              </a:spcBef>
              <a:spcAft>
                <a:spcPts val="0"/>
              </a:spcAft>
              <a:buSzPct val="108107"/>
              <a:buFont typeface="Arial"/>
              <a:buChar char="•"/>
            </a:pPr>
            <a:r>
              <a:rPr lang="en"/>
              <a:t>Nationellt support för Forskningsdatahantering (livsvetenskaperna)</a:t>
            </a:r>
            <a:endParaRPr/>
          </a:p>
          <a:p>
            <a:pPr marL="285750" lvl="0" indent="-270338" algn="l" rtl="0">
              <a:lnSpc>
                <a:spcPct val="90000"/>
              </a:lnSpc>
              <a:spcBef>
                <a:spcPts val="800"/>
              </a:spcBef>
              <a:spcAft>
                <a:spcPts val="0"/>
              </a:spcAft>
              <a:buSzPct val="108107"/>
              <a:buFont typeface="Arial"/>
              <a:buChar char="•"/>
            </a:pPr>
            <a:r>
              <a:rPr lang="en"/>
              <a:t>Öppet tillgängliggöra FAIR utbildningsmaterial (för att nå fler med kunskap) </a:t>
            </a:r>
            <a:endParaRPr/>
          </a:p>
          <a:p>
            <a:pPr marL="285750" lvl="0" indent="-190500" algn="l" rtl="0">
              <a:lnSpc>
                <a:spcPct val="115000"/>
              </a:lnSpc>
              <a:spcBef>
                <a:spcPts val="800"/>
              </a:spcBef>
              <a:spcAft>
                <a:spcPts val="0"/>
              </a:spcAft>
              <a:buSzPct val="108107"/>
              <a:buFont typeface="Arial"/>
              <a:buNone/>
            </a:pPr>
            <a:endParaRPr/>
          </a:p>
          <a:p>
            <a:pPr marL="0" lvl="0" indent="0" algn="l" rtl="0">
              <a:lnSpc>
                <a:spcPct val="115000"/>
              </a:lnSpc>
              <a:spcBef>
                <a:spcPts val="800"/>
              </a:spcBef>
              <a:spcAft>
                <a:spcPts val="0"/>
              </a:spcAft>
              <a:buSzPct val="108107"/>
              <a:buNone/>
            </a:pPr>
            <a:r>
              <a:rPr lang="en">
                <a:highlight>
                  <a:srgbClr val="FFFF00"/>
                </a:highlight>
              </a:rPr>
              <a:t>* Forskningsinfrastrukturer (nationella och internationella) </a:t>
            </a:r>
            <a:r>
              <a:rPr lang="en" b="1" i="1">
                <a:highlight>
                  <a:srgbClr val="FFFF00"/>
                </a:highlight>
              </a:rPr>
              <a:t>kan </a:t>
            </a:r>
            <a:r>
              <a:rPr lang="en">
                <a:highlight>
                  <a:srgbClr val="FFFF00"/>
                </a:highlight>
              </a:rPr>
              <a:t>(bör?) ha en större roll inom byggandet och implementerandet av Öppen Vetenskap, att </a:t>
            </a:r>
            <a:r>
              <a:rPr lang="en" b="1">
                <a:highlight>
                  <a:srgbClr val="FFFF00"/>
                </a:highlight>
              </a:rPr>
              <a:t>fostra och stödja övergången till Öppen Vetenskap och FAIR </a:t>
            </a:r>
            <a:r>
              <a:rPr lang="en">
                <a:highlight>
                  <a:srgbClr val="FFFF00"/>
                </a:highlight>
              </a:rPr>
              <a:t>inom bl.a forskningsdata och programvaruhantering, livslångt lärande och forskning. </a:t>
            </a:r>
            <a:endParaRPr b="1" i="1">
              <a:highlight>
                <a:srgbClr val="FFFF00"/>
              </a:highlight>
            </a:endParaRPr>
          </a:p>
        </p:txBody>
      </p:sp>
      <p:sp>
        <p:nvSpPr>
          <p:cNvPr id="370" name="Google Shape;370;p33"/>
          <p:cNvSpPr txBox="1">
            <a:spLocks noGrp="1"/>
          </p:cNvSpPr>
          <p:nvPr>
            <p:ph type="title"/>
          </p:nvPr>
        </p:nvSpPr>
        <p:spPr>
          <a:xfrm>
            <a:off x="323407" y="240992"/>
            <a:ext cx="8497200" cy="409500"/>
          </a:xfrm>
          <a:prstGeom prst="rect">
            <a:avLst/>
          </a:prstGeom>
          <a:noFill/>
          <a:ln>
            <a:noFill/>
          </a:ln>
        </p:spPr>
        <p:txBody>
          <a:bodyPr spcFirstLastPara="1" wrap="square" lIns="68575" tIns="34275" rIns="68575" bIns="35100" anchor="ctr" anchorCtr="0">
            <a:normAutofit fontScale="90000"/>
          </a:bodyPr>
          <a:lstStyle/>
          <a:p>
            <a:pPr marL="0" lvl="0" indent="0" algn="ctr" rtl="0">
              <a:lnSpc>
                <a:spcPct val="90000"/>
              </a:lnSpc>
              <a:spcBef>
                <a:spcPts val="0"/>
              </a:spcBef>
              <a:spcAft>
                <a:spcPts val="0"/>
              </a:spcAft>
              <a:buSzPct val="111111"/>
              <a:buNone/>
            </a:pPr>
            <a:r>
              <a:rPr lang="en" dirty="0"/>
              <a:t>… inom Öppen </a:t>
            </a:r>
            <a:r>
              <a:rPr lang="en" dirty="0" smtClean="0"/>
              <a:t>Vetenskap</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374"/>
        <p:cNvGrpSpPr/>
        <p:nvPr/>
      </p:nvGrpSpPr>
      <p:grpSpPr>
        <a:xfrm>
          <a:off x="0" y="0"/>
          <a:ext cx="0" cy="0"/>
          <a:chOff x="0" y="0"/>
          <a:chExt cx="0" cy="0"/>
        </a:xfrm>
      </p:grpSpPr>
      <p:sp>
        <p:nvSpPr>
          <p:cNvPr id="375" name="Google Shape;375;g2376c58017f_0_1235"/>
          <p:cNvSpPr txBox="1">
            <a:spLocks noGrp="1"/>
          </p:cNvSpPr>
          <p:nvPr>
            <p:ph type="title"/>
          </p:nvPr>
        </p:nvSpPr>
        <p:spPr>
          <a:xfrm>
            <a:off x="311700" y="953725"/>
            <a:ext cx="8520600" cy="1963500"/>
          </a:xfrm>
          <a:prstGeom prst="rect">
            <a:avLst/>
          </a:prstGeom>
          <a:noFill/>
          <a:ln>
            <a:noFill/>
          </a:ln>
        </p:spPr>
        <p:txBody>
          <a:bodyPr spcFirstLastPara="1" wrap="square" lIns="68575" tIns="34275" rIns="68575" bIns="34275" anchor="b" anchorCtr="0">
            <a:normAutofit/>
          </a:bodyPr>
          <a:lstStyle/>
          <a:p>
            <a:pPr marL="0" lvl="0" indent="0" algn="l" rtl="0">
              <a:lnSpc>
                <a:spcPct val="90000"/>
              </a:lnSpc>
              <a:spcBef>
                <a:spcPts val="0"/>
              </a:spcBef>
              <a:spcAft>
                <a:spcPts val="0"/>
              </a:spcAft>
              <a:buSzPts val="12000"/>
              <a:buNone/>
            </a:pPr>
            <a:r>
              <a:rPr lang="en" sz="5000"/>
              <a:t>Räcker detta</a:t>
            </a:r>
            <a:r>
              <a:rPr lang="en" sz="5000" b="1"/>
              <a:t>?</a:t>
            </a:r>
            <a:endParaRPr sz="5000" b="1"/>
          </a:p>
        </p:txBody>
      </p:sp>
      <p:sp>
        <p:nvSpPr>
          <p:cNvPr id="376" name="Google Shape;376;g2376c58017f_0_1235"/>
          <p:cNvSpPr txBox="1">
            <a:spLocks noGrp="1"/>
          </p:cNvSpPr>
          <p:nvPr>
            <p:ph type="body" idx="1"/>
          </p:nvPr>
        </p:nvSpPr>
        <p:spPr>
          <a:xfrm>
            <a:off x="311700" y="2923625"/>
            <a:ext cx="8520600" cy="1300800"/>
          </a:xfrm>
          <a:prstGeom prst="rect">
            <a:avLst/>
          </a:prstGeom>
          <a:noFill/>
          <a:ln>
            <a:noFill/>
          </a:ln>
        </p:spPr>
        <p:txBody>
          <a:bodyPr spcFirstLastPara="1" wrap="square" lIns="68575" tIns="34275" rIns="68575" bIns="34275" anchor="t" anchorCtr="0">
            <a:normAutofit/>
          </a:bodyPr>
          <a:lstStyle/>
          <a:p>
            <a:pPr marL="0" lvl="0" indent="0" algn="l" rtl="0">
              <a:lnSpc>
                <a:spcPct val="90000"/>
              </a:lnSpc>
              <a:spcBef>
                <a:spcPts val="800"/>
              </a:spcBef>
              <a:spcAft>
                <a:spcPts val="0"/>
              </a:spcAft>
              <a:buSzPts val="1500"/>
              <a:buNone/>
            </a:pPr>
            <a:r>
              <a:rPr lang="en"/>
              <a:t>Vad mer behöver vi göra (tillsammans)?</a:t>
            </a:r>
            <a:endParaRPr/>
          </a:p>
        </p:txBody>
      </p:sp>
      <p:sp>
        <p:nvSpPr>
          <p:cNvPr id="377" name="Google Shape;377;g2376c58017f_0_1235"/>
          <p:cNvSpPr/>
          <p:nvPr/>
        </p:nvSpPr>
        <p:spPr>
          <a:xfrm>
            <a:off x="5331354" y="2397522"/>
            <a:ext cx="1773900" cy="987600"/>
          </a:xfrm>
          <a:prstGeom prst="roundRect">
            <a:avLst>
              <a:gd name="adj" fmla="val 16667"/>
            </a:avLst>
          </a:prstGeom>
          <a:solidFill>
            <a:srgbClr val="D9EBE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Arial"/>
                <a:ea typeface="Arial"/>
                <a:cs typeface="Arial"/>
                <a:sym typeface="Arial"/>
              </a:rPr>
              <a:t>Policy</a:t>
            </a:r>
            <a:endParaRPr sz="1400" b="1" i="0" u="none" strike="noStrike" cap="none">
              <a:solidFill>
                <a:srgbClr val="000000"/>
              </a:solidFill>
              <a:latin typeface="Arial"/>
              <a:ea typeface="Arial"/>
              <a:cs typeface="Arial"/>
              <a:sym typeface="Arial"/>
            </a:endParaRPr>
          </a:p>
        </p:txBody>
      </p:sp>
      <p:sp>
        <p:nvSpPr>
          <p:cNvPr id="378" name="Google Shape;378;g2376c58017f_0_1235"/>
          <p:cNvSpPr/>
          <p:nvPr/>
        </p:nvSpPr>
        <p:spPr>
          <a:xfrm>
            <a:off x="7113667" y="1476380"/>
            <a:ext cx="1546800" cy="893400"/>
          </a:xfrm>
          <a:prstGeom prst="roundRect">
            <a:avLst>
              <a:gd name="adj" fmla="val 16667"/>
            </a:avLst>
          </a:prstGeom>
          <a:solidFill>
            <a:srgbClr val="F5E4E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Arial"/>
                <a:ea typeface="Arial"/>
                <a:cs typeface="Arial"/>
                <a:sym typeface="Arial"/>
              </a:rPr>
              <a:t>F</a:t>
            </a:r>
            <a:r>
              <a:rPr lang="en" b="1"/>
              <a:t>inansiering</a:t>
            </a:r>
            <a:endParaRPr sz="1400" b="1" i="0" u="none" strike="noStrike" cap="none">
              <a:solidFill>
                <a:srgbClr val="000000"/>
              </a:solidFill>
              <a:latin typeface="Arial"/>
              <a:ea typeface="Arial"/>
              <a:cs typeface="Arial"/>
              <a:sym typeface="Arial"/>
            </a:endParaRPr>
          </a:p>
        </p:txBody>
      </p:sp>
      <p:sp>
        <p:nvSpPr>
          <p:cNvPr id="379" name="Google Shape;379;g2376c58017f_0_1235"/>
          <p:cNvSpPr/>
          <p:nvPr/>
        </p:nvSpPr>
        <p:spPr>
          <a:xfrm>
            <a:off x="1207425" y="3509768"/>
            <a:ext cx="1913400" cy="1237800"/>
          </a:xfrm>
          <a:prstGeom prst="roundRect">
            <a:avLst>
              <a:gd name="adj" fmla="val 16667"/>
            </a:avLst>
          </a:prstGeom>
          <a:solidFill>
            <a:srgbClr val="D9B2B0"/>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1400"/>
              <a:buFont typeface="Arial"/>
              <a:buNone/>
            </a:pPr>
            <a:r>
              <a:rPr lang="en" b="1">
                <a:solidFill>
                  <a:schemeClr val="dk1"/>
                </a:solidFill>
              </a:rPr>
              <a:t>Gräsrotsnätverk/</a:t>
            </a:r>
            <a:br>
              <a:rPr lang="en" b="1">
                <a:solidFill>
                  <a:schemeClr val="dk1"/>
                </a:solidFill>
              </a:rPr>
            </a:br>
            <a:r>
              <a:rPr lang="en" b="1">
                <a:solidFill>
                  <a:schemeClr val="dk1"/>
                </a:solidFill>
              </a:rPr>
              <a:t>Grupper</a:t>
            </a:r>
            <a:endParaRPr sz="1400" b="1" i="0" u="none" strike="noStrike" cap="none">
              <a:solidFill>
                <a:srgbClr val="000000"/>
              </a:solidFill>
              <a:latin typeface="Arial"/>
              <a:ea typeface="Arial"/>
              <a:cs typeface="Arial"/>
              <a:sym typeface="Arial"/>
            </a:endParaRPr>
          </a:p>
        </p:txBody>
      </p:sp>
      <p:sp>
        <p:nvSpPr>
          <p:cNvPr id="380" name="Google Shape;380;g2376c58017f_0_1235"/>
          <p:cNvSpPr/>
          <p:nvPr/>
        </p:nvSpPr>
        <p:spPr>
          <a:xfrm>
            <a:off x="6969232" y="368125"/>
            <a:ext cx="1835700" cy="987600"/>
          </a:xfrm>
          <a:prstGeom prst="roundRect">
            <a:avLst>
              <a:gd name="adj" fmla="val 16667"/>
            </a:avLst>
          </a:prstGeom>
          <a:solidFill>
            <a:srgbClr val="C8E6CF"/>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1400"/>
              <a:buFont typeface="Arial"/>
              <a:buNone/>
            </a:pPr>
            <a:r>
              <a:rPr lang="en" b="1">
                <a:solidFill>
                  <a:schemeClr val="dk1"/>
                </a:solidFill>
              </a:rPr>
              <a:t>Incitament och mått</a:t>
            </a:r>
            <a:endParaRPr b="1">
              <a:solidFill>
                <a:schemeClr val="dk1"/>
              </a:solidFill>
            </a:endParaRPr>
          </a:p>
        </p:txBody>
      </p:sp>
      <p:sp>
        <p:nvSpPr>
          <p:cNvPr id="381" name="Google Shape;381;g2376c58017f_0_1235"/>
          <p:cNvSpPr/>
          <p:nvPr/>
        </p:nvSpPr>
        <p:spPr>
          <a:xfrm>
            <a:off x="3333948" y="3608475"/>
            <a:ext cx="2576700" cy="1095900"/>
          </a:xfrm>
          <a:prstGeom prst="roundRect">
            <a:avLst>
              <a:gd name="adj" fmla="val 16667"/>
            </a:avLst>
          </a:prstGeom>
          <a:solidFill>
            <a:srgbClr val="FAEDB7"/>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b="1"/>
              <a:t>Kunskapsuppbyggande</a:t>
            </a:r>
            <a:endParaRPr sz="1400" b="1" i="0" u="none" strike="noStrike" cap="none">
              <a:solidFill>
                <a:srgbClr val="000000"/>
              </a:solidFill>
              <a:latin typeface="Arial"/>
              <a:ea typeface="Arial"/>
              <a:cs typeface="Arial"/>
              <a:sym typeface="Arial"/>
            </a:endParaRPr>
          </a:p>
        </p:txBody>
      </p:sp>
      <p:sp>
        <p:nvSpPr>
          <p:cNvPr id="382" name="Google Shape;382;g2376c58017f_0_1235"/>
          <p:cNvSpPr/>
          <p:nvPr/>
        </p:nvSpPr>
        <p:spPr>
          <a:xfrm>
            <a:off x="4470325" y="1193825"/>
            <a:ext cx="2075400" cy="987600"/>
          </a:xfrm>
          <a:prstGeom prst="roundRect">
            <a:avLst>
              <a:gd name="adj" fmla="val 16667"/>
            </a:avLst>
          </a:prstGeom>
          <a:solidFill>
            <a:srgbClr val="E6E2D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b="1"/>
              <a:t>Citizen Science/</a:t>
            </a:r>
            <a:endParaRPr b="1"/>
          </a:p>
          <a:p>
            <a:pPr marL="0" marR="0" lvl="0" indent="0" algn="ctr" rtl="0">
              <a:lnSpc>
                <a:spcPct val="100000"/>
              </a:lnSpc>
              <a:spcBef>
                <a:spcPts val="0"/>
              </a:spcBef>
              <a:spcAft>
                <a:spcPts val="0"/>
              </a:spcAft>
              <a:buClr>
                <a:srgbClr val="000000"/>
              </a:buClr>
              <a:buSzPts val="1400"/>
              <a:buFont typeface="Arial"/>
              <a:buNone/>
            </a:pPr>
            <a:r>
              <a:rPr lang="en" b="1"/>
              <a:t>Medborgarforskning</a:t>
            </a:r>
            <a:endParaRPr sz="1400" b="1" i="0" u="none" strike="noStrike" cap="none">
              <a:solidFill>
                <a:srgbClr val="000000"/>
              </a:solidFill>
              <a:latin typeface="Arial"/>
              <a:ea typeface="Arial"/>
              <a:cs typeface="Arial"/>
              <a:sym typeface="Arial"/>
            </a:endParaRPr>
          </a:p>
        </p:txBody>
      </p:sp>
      <p:sp>
        <p:nvSpPr>
          <p:cNvPr id="383" name="Google Shape;383;g2376c58017f_0_1235"/>
          <p:cNvSpPr/>
          <p:nvPr/>
        </p:nvSpPr>
        <p:spPr>
          <a:xfrm>
            <a:off x="6017152" y="3565275"/>
            <a:ext cx="2738400" cy="1182300"/>
          </a:xfrm>
          <a:prstGeom prst="roundRect">
            <a:avLst>
              <a:gd name="adj" fmla="val 16667"/>
            </a:avLst>
          </a:prstGeom>
          <a:solidFill>
            <a:srgbClr val="FDD9C0"/>
          </a:solid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100"/>
              <a:buFont typeface="Arial"/>
              <a:buNone/>
            </a:pPr>
            <a:r>
              <a:rPr lang="en" b="1">
                <a:solidFill>
                  <a:schemeClr val="dk1"/>
                </a:solidFill>
              </a:rPr>
              <a:t>Rättvisa, mångfald, inkludering och tillgänglighet</a:t>
            </a:r>
            <a:r>
              <a:rPr lang="en" b="1" i="0" u="none" strike="noStrike" cap="none">
                <a:solidFill>
                  <a:schemeClr val="dk1"/>
                </a:solidFill>
                <a:latin typeface="Arial"/>
                <a:ea typeface="Arial"/>
                <a:cs typeface="Arial"/>
                <a:sym typeface="Arial"/>
              </a:rPr>
              <a:t> (EDIA)</a:t>
            </a:r>
            <a:endParaRPr sz="1700" b="1"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ciLifeLab PPT_light">
  <a:themeElements>
    <a:clrScheme name="Custom 1">
      <a:dk1>
        <a:srgbClr val="000000"/>
      </a:dk1>
      <a:lt1>
        <a:srgbClr val="FFFFFF"/>
      </a:lt1>
      <a:dk2>
        <a:srgbClr val="44546A"/>
      </a:dk2>
      <a:lt2>
        <a:srgbClr val="E7E6E6"/>
      </a:lt2>
      <a:accent1>
        <a:srgbClr val="A7C947"/>
      </a:accent1>
      <a:accent2>
        <a:srgbClr val="045C64"/>
      </a:accent2>
      <a:accent3>
        <a:srgbClr val="4C979F"/>
      </a:accent3>
      <a:accent4>
        <a:srgbClr val="491F53"/>
      </a:accent4>
      <a:accent5>
        <a:srgbClr val="E5E5E5"/>
      </a:accent5>
      <a:accent6>
        <a:srgbClr val="A6A6A6"/>
      </a:accent6>
      <a:hlink>
        <a:srgbClr val="045B63"/>
      </a:hlink>
      <a:folHlink>
        <a:srgbClr val="045C6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ciLifeLab PPT_light">
  <a:themeElements>
    <a:clrScheme name="Custom 1">
      <a:dk1>
        <a:srgbClr val="000000"/>
      </a:dk1>
      <a:lt1>
        <a:srgbClr val="FFFFFF"/>
      </a:lt1>
      <a:dk2>
        <a:srgbClr val="44546A"/>
      </a:dk2>
      <a:lt2>
        <a:srgbClr val="E7E6E6"/>
      </a:lt2>
      <a:accent1>
        <a:srgbClr val="A7C947"/>
      </a:accent1>
      <a:accent2>
        <a:srgbClr val="045C64"/>
      </a:accent2>
      <a:accent3>
        <a:srgbClr val="4C979F"/>
      </a:accent3>
      <a:accent4>
        <a:srgbClr val="491F53"/>
      </a:accent4>
      <a:accent5>
        <a:srgbClr val="E5E5E5"/>
      </a:accent5>
      <a:accent6>
        <a:srgbClr val="A6A6A6"/>
      </a:accent6>
      <a:hlink>
        <a:srgbClr val="045B63"/>
      </a:hlink>
      <a:folHlink>
        <a:srgbClr val="045C6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2517</Words>
  <Application>Microsoft Office PowerPoint</Application>
  <PresentationFormat>On-screen Show (16:9)</PresentationFormat>
  <Paragraphs>241</Paragraphs>
  <Slides>12</Slides>
  <Notes>12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Roboto</vt:lpstr>
      <vt:lpstr>Arial</vt:lpstr>
      <vt:lpstr>Calibri</vt:lpstr>
      <vt:lpstr>SciLifeLab PPT_light</vt:lpstr>
      <vt:lpstr>SciLifeLab PPT_light</vt:lpstr>
      <vt:lpstr>Öppen Vetenskap (ett försök till) Ett helhetsperspektiv  </vt:lpstr>
      <vt:lpstr>Öppen Vetenskap i Sverige</vt:lpstr>
      <vt:lpstr>Svenska EU presidentskapet (våren 2023)</vt:lpstr>
      <vt:lpstr>Tidslinje Öppen Vetenskap - “Top-down” initiativ</vt:lpstr>
      <vt:lpstr>Tidslinje Öppen Vetenskap – communityinitiativ</vt:lpstr>
      <vt:lpstr>PowerPoint Presentation</vt:lpstr>
      <vt:lpstr>SciLifeLabs dimensioner</vt:lpstr>
      <vt:lpstr>… inom Öppen Vetenskap</vt:lpstr>
      <vt:lpstr>Räcker detta?</vt:lpstr>
      <vt:lpstr>Möta framtidens utmaningar… tillsammans</vt:lpstr>
      <vt:lpstr>Möta framtidens utmaningar… tillsammans</vt:lpstr>
      <vt:lpstr>Tack!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Öppen Vetenskap (ett försök till) Ett helhetsperspektiv  </dc:title>
  <dc:creator>Jessica Lindvall</dc:creator>
  <cp:lastModifiedBy>Jessica Lindvall</cp:lastModifiedBy>
  <cp:revision>2</cp:revision>
  <dcterms:modified xsi:type="dcterms:W3CDTF">2023-10-10T14:03:11Z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